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65" r:id="rId4"/>
    <p:sldId id="258" r:id="rId5"/>
    <p:sldId id="263" r:id="rId6"/>
    <p:sldId id="280" r:id="rId7"/>
    <p:sldId id="264" r:id="rId8"/>
    <p:sldId id="281" r:id="rId9"/>
    <p:sldId id="266" r:id="rId10"/>
    <p:sldId id="269" r:id="rId11"/>
    <p:sldId id="260" r:id="rId12"/>
    <p:sldId id="270" r:id="rId13"/>
    <p:sldId id="273" r:id="rId14"/>
    <p:sldId id="275" r:id="rId15"/>
    <p:sldId id="288" r:id="rId16"/>
    <p:sldId id="277" r:id="rId17"/>
    <p:sldId id="283" r:id="rId18"/>
    <p:sldId id="276" r:id="rId19"/>
    <p:sldId id="285" r:id="rId20"/>
    <p:sldId id="287" r:id="rId21"/>
    <p:sldId id="278" r:id="rId22"/>
    <p:sldId id="262" r:id="rId23"/>
    <p:sldId id="282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CBF5"/>
    <a:srgbClr val="EED1AB"/>
    <a:srgbClr val="CDE3DB"/>
    <a:srgbClr val="E5DFF4"/>
    <a:srgbClr val="8DDCF8"/>
    <a:srgbClr val="E8F2EE"/>
    <a:srgbClr val="FFFFFF"/>
    <a:srgbClr val="29AF8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B91BA1-490B-446A-8637-9447D35559FE}" v="141" dt="2021-01-12T06:09:08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8539" autoAdjust="0"/>
  </p:normalViewPr>
  <p:slideViewPr>
    <p:cSldViewPr snapToGrid="0">
      <p:cViewPr varScale="1">
        <p:scale>
          <a:sx n="76" d="100"/>
          <a:sy n="76" d="100"/>
        </p:scale>
        <p:origin x="109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 진웅" userId="2d4293ffba694525" providerId="LiveId" clId="{CCB91BA1-490B-446A-8637-9447D35559FE}"/>
    <pc:docChg chg="undo custSel modSld">
      <pc:chgData name="최 진웅" userId="2d4293ffba694525" providerId="LiveId" clId="{CCB91BA1-490B-446A-8637-9447D35559FE}" dt="2021-01-12T06:22:04.686" v="1464" actId="1076"/>
      <pc:docMkLst>
        <pc:docMk/>
      </pc:docMkLst>
      <pc:sldChg chg="modNotesTx">
        <pc:chgData name="최 진웅" userId="2d4293ffba694525" providerId="LiveId" clId="{CCB91BA1-490B-446A-8637-9447D35559FE}" dt="2021-01-11T06:25:08.789" v="801"/>
        <pc:sldMkLst>
          <pc:docMk/>
          <pc:sldMk cId="3804490511" sldId="256"/>
        </pc:sldMkLst>
      </pc:sldChg>
      <pc:sldChg chg="modNotesTx">
        <pc:chgData name="최 진웅" userId="2d4293ffba694525" providerId="LiveId" clId="{CCB91BA1-490B-446A-8637-9447D35559FE}" dt="2021-01-11T06:25:14.765" v="802"/>
        <pc:sldMkLst>
          <pc:docMk/>
          <pc:sldMk cId="2567504956" sldId="257"/>
        </pc:sldMkLst>
      </pc:sldChg>
      <pc:sldChg chg="modNotesTx">
        <pc:chgData name="최 진웅" userId="2d4293ffba694525" providerId="LiveId" clId="{CCB91BA1-490B-446A-8637-9447D35559FE}" dt="2021-01-12T03:18:47.259" v="1230" actId="20577"/>
        <pc:sldMkLst>
          <pc:docMk/>
          <pc:sldMk cId="151828332" sldId="258"/>
        </pc:sldMkLst>
      </pc:sldChg>
      <pc:sldChg chg="modNotesTx">
        <pc:chgData name="최 진웅" userId="2d4293ffba694525" providerId="LiveId" clId="{CCB91BA1-490B-446A-8637-9447D35559FE}" dt="2021-01-11T08:03:21.794" v="1058" actId="20577"/>
        <pc:sldMkLst>
          <pc:docMk/>
          <pc:sldMk cId="2428339815" sldId="259"/>
        </pc:sldMkLst>
      </pc:sldChg>
      <pc:sldChg chg="addSp delSp modSp mod modNotesTx">
        <pc:chgData name="최 진웅" userId="2d4293ffba694525" providerId="LiveId" clId="{CCB91BA1-490B-446A-8637-9447D35559FE}" dt="2021-01-12T04:10:33.037" v="1356" actId="20577"/>
        <pc:sldMkLst>
          <pc:docMk/>
          <pc:sldMk cId="1910869807" sldId="260"/>
        </pc:sldMkLst>
        <pc:spChg chg="mod">
          <ac:chgData name="최 진웅" userId="2d4293ffba694525" providerId="LiveId" clId="{CCB91BA1-490B-446A-8637-9447D35559FE}" dt="2021-01-10T12:38:12.131" v="790" actId="207"/>
          <ac:spMkLst>
            <pc:docMk/>
            <pc:sldMk cId="1910869807" sldId="260"/>
            <ac:spMk id="16" creationId="{9C6E7D27-4949-471F-86B4-2DC008C27A3F}"/>
          </ac:spMkLst>
        </pc:spChg>
        <pc:picChg chg="del">
          <ac:chgData name="최 진웅" userId="2d4293ffba694525" providerId="LiveId" clId="{CCB91BA1-490B-446A-8637-9447D35559FE}" dt="2021-01-10T12:36:45.213" v="783" actId="478"/>
          <ac:picMkLst>
            <pc:docMk/>
            <pc:sldMk cId="1910869807" sldId="260"/>
            <ac:picMk id="3" creationId="{6FBFEB9F-00F2-4490-B02B-463FD750EB86}"/>
          </ac:picMkLst>
        </pc:picChg>
        <pc:picChg chg="mod">
          <ac:chgData name="최 진웅" userId="2d4293ffba694525" providerId="LiveId" clId="{CCB91BA1-490B-446A-8637-9447D35559FE}" dt="2021-01-11T01:40:55.883" v="800" actId="1035"/>
          <ac:picMkLst>
            <pc:docMk/>
            <pc:sldMk cId="1910869807" sldId="260"/>
            <ac:picMk id="5" creationId="{6B363CFA-78B1-4184-BE3A-DEF1450B5C99}"/>
          </ac:picMkLst>
        </pc:picChg>
        <pc:picChg chg="add mod">
          <ac:chgData name="최 진웅" userId="2d4293ffba694525" providerId="LiveId" clId="{CCB91BA1-490B-446A-8637-9447D35559FE}" dt="2021-01-10T12:36:56.562" v="788" actId="1076"/>
          <ac:picMkLst>
            <pc:docMk/>
            <pc:sldMk cId="1910869807" sldId="260"/>
            <ac:picMk id="8" creationId="{48EA298B-77AE-42B1-9E34-F7119F2C2DA6}"/>
          </ac:picMkLst>
        </pc:picChg>
      </pc:sldChg>
      <pc:sldChg chg="modNotesTx">
        <pc:chgData name="최 진웅" userId="2d4293ffba694525" providerId="LiveId" clId="{CCB91BA1-490B-446A-8637-9447D35559FE}" dt="2021-01-12T04:08:35.741" v="1348" actId="20577"/>
        <pc:sldMkLst>
          <pc:docMk/>
          <pc:sldMk cId="49582871" sldId="263"/>
        </pc:sldMkLst>
      </pc:sldChg>
      <pc:sldChg chg="modNotesTx">
        <pc:chgData name="최 진웅" userId="2d4293ffba694525" providerId="LiveId" clId="{CCB91BA1-490B-446A-8637-9447D35559FE}" dt="2021-01-11T06:27:07.752" v="807"/>
        <pc:sldMkLst>
          <pc:docMk/>
          <pc:sldMk cId="2140455215" sldId="264"/>
        </pc:sldMkLst>
      </pc:sldChg>
      <pc:sldChg chg="modSp mod modNotesTx">
        <pc:chgData name="최 진웅" userId="2d4293ffba694525" providerId="LiveId" clId="{CCB91BA1-490B-446A-8637-9447D35559FE}" dt="2021-01-12T03:17:59.185" v="1218" actId="20577"/>
        <pc:sldMkLst>
          <pc:docMk/>
          <pc:sldMk cId="2203927997" sldId="265"/>
        </pc:sldMkLst>
        <pc:spChg chg="mod">
          <ac:chgData name="최 진웅" userId="2d4293ffba694525" providerId="LiveId" clId="{CCB91BA1-490B-446A-8637-9447D35559FE}" dt="2021-01-12T03:17:37.041" v="1197" actId="20577"/>
          <ac:spMkLst>
            <pc:docMk/>
            <pc:sldMk cId="2203927997" sldId="265"/>
            <ac:spMk id="17" creationId="{07B5CC37-37EE-4FA2-9C6C-2DD10968FF1C}"/>
          </ac:spMkLst>
        </pc:spChg>
      </pc:sldChg>
      <pc:sldChg chg="modSp mod modNotesTx">
        <pc:chgData name="최 진웅" userId="2d4293ffba694525" providerId="LiveId" clId="{CCB91BA1-490B-446A-8637-9447D35559FE}" dt="2021-01-11T07:17:00.976" v="864"/>
        <pc:sldMkLst>
          <pc:docMk/>
          <pc:sldMk cId="2896187780" sldId="266"/>
        </pc:sldMkLst>
        <pc:spChg chg="mod">
          <ac:chgData name="최 진웅" userId="2d4293ffba694525" providerId="LiveId" clId="{CCB91BA1-490B-446A-8637-9447D35559FE}" dt="2021-01-11T07:17:00.976" v="864"/>
          <ac:spMkLst>
            <pc:docMk/>
            <pc:sldMk cId="2896187780" sldId="266"/>
            <ac:spMk id="31" creationId="{C151F830-B5AE-4036-BE7B-18B84530D7DD}"/>
          </ac:spMkLst>
        </pc:spChg>
        <pc:spChg chg="mod">
          <ac:chgData name="최 진웅" userId="2d4293ffba694525" providerId="LiveId" clId="{CCB91BA1-490B-446A-8637-9447D35559FE}" dt="2021-01-11T07:08:51.419" v="860"/>
          <ac:spMkLst>
            <pc:docMk/>
            <pc:sldMk cId="2896187780" sldId="266"/>
            <ac:spMk id="32" creationId="{F1E8D0B3-F636-46CD-B10F-6E2E5C28CB4E}"/>
          </ac:spMkLst>
        </pc:spChg>
      </pc:sldChg>
      <pc:sldChg chg="modNotesTx">
        <pc:chgData name="최 진웅" userId="2d4293ffba694525" providerId="LiveId" clId="{CCB91BA1-490B-446A-8637-9447D35559FE}" dt="2021-01-11T08:43:21.797" v="1180" actId="20577"/>
        <pc:sldMkLst>
          <pc:docMk/>
          <pc:sldMk cId="1422168663" sldId="269"/>
        </pc:sldMkLst>
      </pc:sldChg>
      <pc:sldChg chg="modNotesTx">
        <pc:chgData name="최 진웅" userId="2d4293ffba694525" providerId="LiveId" clId="{CCB91BA1-490B-446A-8637-9447D35559FE}" dt="2021-01-11T08:05:22.032" v="1144" actId="20577"/>
        <pc:sldMkLst>
          <pc:docMk/>
          <pc:sldMk cId="3467583600" sldId="270"/>
        </pc:sldMkLst>
      </pc:sldChg>
      <pc:sldChg chg="addSp modSp mod modNotesTx">
        <pc:chgData name="최 진웅" userId="2d4293ffba694525" providerId="LiveId" clId="{CCB91BA1-490B-446A-8637-9447D35559FE}" dt="2021-01-12T04:21:08.028" v="1378" actId="1036"/>
        <pc:sldMkLst>
          <pc:docMk/>
          <pc:sldMk cId="1644195463" sldId="273"/>
        </pc:sldMkLst>
        <pc:picChg chg="add mod">
          <ac:chgData name="최 진웅" userId="2d4293ffba694525" providerId="LiveId" clId="{CCB91BA1-490B-446A-8637-9447D35559FE}" dt="2021-01-12T04:20:17.812" v="1361" actId="1076"/>
          <ac:picMkLst>
            <pc:docMk/>
            <pc:sldMk cId="1644195463" sldId="273"/>
            <ac:picMk id="3" creationId="{7AA0C416-D1FC-4403-87B8-E324AEF5D60F}"/>
          </ac:picMkLst>
        </pc:picChg>
        <pc:picChg chg="mod">
          <ac:chgData name="최 진웅" userId="2d4293ffba694525" providerId="LiveId" clId="{CCB91BA1-490B-446A-8637-9447D35559FE}" dt="2021-01-12T04:20:53.874" v="1370" actId="1076"/>
          <ac:picMkLst>
            <pc:docMk/>
            <pc:sldMk cId="1644195463" sldId="273"/>
            <ac:picMk id="4" creationId="{048696FE-DEFB-434E-98AC-F9E55A7766F3}"/>
          </ac:picMkLst>
        </pc:picChg>
        <pc:picChg chg="mod">
          <ac:chgData name="최 진웅" userId="2d4293ffba694525" providerId="LiveId" clId="{CCB91BA1-490B-446A-8637-9447D35559FE}" dt="2021-01-12T04:21:08.028" v="1378" actId="1036"/>
          <ac:picMkLst>
            <pc:docMk/>
            <pc:sldMk cId="1644195463" sldId="273"/>
            <ac:picMk id="24" creationId="{822B6F12-3B14-4AF6-BC3E-252E9FDFFE4C}"/>
          </ac:picMkLst>
        </pc:picChg>
        <pc:picChg chg="mod">
          <ac:chgData name="최 진웅" userId="2d4293ffba694525" providerId="LiveId" clId="{CCB91BA1-490B-446A-8637-9447D35559FE}" dt="2021-01-12T04:20:51.722" v="1369" actId="1076"/>
          <ac:picMkLst>
            <pc:docMk/>
            <pc:sldMk cId="1644195463" sldId="273"/>
            <ac:picMk id="59" creationId="{470D8E39-F4DA-4029-8147-2936316E271E}"/>
          </ac:picMkLst>
        </pc:picChg>
      </pc:sldChg>
      <pc:sldChg chg="modNotesTx">
        <pc:chgData name="최 진웅" userId="2d4293ffba694525" providerId="LiveId" clId="{CCB91BA1-490B-446A-8637-9447D35559FE}" dt="2021-01-11T06:28:39.021" v="814"/>
        <pc:sldMkLst>
          <pc:docMk/>
          <pc:sldMk cId="3338555915" sldId="275"/>
        </pc:sldMkLst>
      </pc:sldChg>
      <pc:sldChg chg="modNotesTx">
        <pc:chgData name="최 진웅" userId="2d4293ffba694525" providerId="LiveId" clId="{CCB91BA1-490B-446A-8637-9447D35559FE}" dt="2021-01-11T06:32:20.843" v="817"/>
        <pc:sldMkLst>
          <pc:docMk/>
          <pc:sldMk cId="1549491771" sldId="276"/>
        </pc:sldMkLst>
      </pc:sldChg>
      <pc:sldChg chg="modNotesTx">
        <pc:chgData name="최 진웅" userId="2d4293ffba694525" providerId="LiveId" clId="{CCB91BA1-490B-446A-8637-9447D35559FE}" dt="2021-01-11T06:31:48.513" v="815"/>
        <pc:sldMkLst>
          <pc:docMk/>
          <pc:sldMk cId="4069357668" sldId="277"/>
        </pc:sldMkLst>
      </pc:sldChg>
      <pc:sldChg chg="modNotesTx">
        <pc:chgData name="최 진웅" userId="2d4293ffba694525" providerId="LiveId" clId="{CCB91BA1-490B-446A-8637-9447D35559FE}" dt="2021-01-11T06:34:28.414" v="818"/>
        <pc:sldMkLst>
          <pc:docMk/>
          <pc:sldMk cId="434524305" sldId="278"/>
        </pc:sldMkLst>
      </pc:sldChg>
      <pc:sldChg chg="modNotesTx">
        <pc:chgData name="최 진웅" userId="2d4293ffba694525" providerId="LiveId" clId="{CCB91BA1-490B-446A-8637-9447D35559FE}" dt="2021-01-12T04:07:58.185" v="1313" actId="20577"/>
        <pc:sldMkLst>
          <pc:docMk/>
          <pc:sldMk cId="3379120949" sldId="280"/>
        </pc:sldMkLst>
      </pc:sldChg>
      <pc:sldChg chg="addSp modSp mod modNotesTx">
        <pc:chgData name="최 진웅" userId="2d4293ffba694525" providerId="LiveId" clId="{CCB91BA1-490B-446A-8637-9447D35559FE}" dt="2021-01-12T06:22:04.686" v="1464" actId="1076"/>
        <pc:sldMkLst>
          <pc:docMk/>
          <pc:sldMk cId="4241794750" sldId="281"/>
        </pc:sldMkLst>
        <pc:spChg chg="mod">
          <ac:chgData name="최 진웅" userId="2d4293ffba694525" providerId="LiveId" clId="{CCB91BA1-490B-446A-8637-9447D35559FE}" dt="2021-01-12T06:09:08.472" v="1379" actId="164"/>
          <ac:spMkLst>
            <pc:docMk/>
            <pc:sldMk cId="4241794750" sldId="281"/>
            <ac:spMk id="6" creationId="{09527B2C-8C51-4841-BD52-A442F39108CB}"/>
          </ac:spMkLst>
        </pc:spChg>
        <pc:spChg chg="mod">
          <ac:chgData name="최 진웅" userId="2d4293ffba694525" providerId="LiveId" clId="{CCB91BA1-490B-446A-8637-9447D35559FE}" dt="2021-01-12T06:09:08.472" v="1379" actId="164"/>
          <ac:spMkLst>
            <pc:docMk/>
            <pc:sldMk cId="4241794750" sldId="281"/>
            <ac:spMk id="26" creationId="{A99CCDAC-4A23-4FB0-8D65-BE41C5ADFEF5}"/>
          </ac:spMkLst>
        </pc:spChg>
        <pc:spChg chg="mod">
          <ac:chgData name="최 진웅" userId="2d4293ffba694525" providerId="LiveId" clId="{CCB91BA1-490B-446A-8637-9447D35559FE}" dt="2021-01-12T06:21:42.079" v="1461" actId="1076"/>
          <ac:spMkLst>
            <pc:docMk/>
            <pc:sldMk cId="4241794750" sldId="281"/>
            <ac:spMk id="30" creationId="{CF5D7DA5-17E6-4084-9155-6A851DD5FE49}"/>
          </ac:spMkLst>
        </pc:spChg>
        <pc:spChg chg="mod">
          <ac:chgData name="최 진웅" userId="2d4293ffba694525" providerId="LiveId" clId="{CCB91BA1-490B-446A-8637-9447D35559FE}" dt="2021-01-12T06:22:04.686" v="1464" actId="1076"/>
          <ac:spMkLst>
            <pc:docMk/>
            <pc:sldMk cId="4241794750" sldId="281"/>
            <ac:spMk id="31" creationId="{9A3778F2-37CB-4EBC-B592-614145D72523}"/>
          </ac:spMkLst>
        </pc:spChg>
        <pc:grpChg chg="add mod">
          <ac:chgData name="최 진웅" userId="2d4293ffba694525" providerId="LiveId" clId="{CCB91BA1-490B-446A-8637-9447D35559FE}" dt="2021-01-12T06:21:32.107" v="1459" actId="14100"/>
          <ac:grpSpMkLst>
            <pc:docMk/>
            <pc:sldMk cId="4241794750" sldId="281"/>
            <ac:grpSpMk id="3" creationId="{C70D31EE-0F66-40AB-813D-4D35D7817C81}"/>
          </ac:grpSpMkLst>
        </pc:grpChg>
        <pc:picChg chg="mod">
          <ac:chgData name="최 진웅" userId="2d4293ffba694525" providerId="LiveId" clId="{CCB91BA1-490B-446A-8637-9447D35559FE}" dt="2021-01-12T06:09:08.472" v="1379" actId="164"/>
          <ac:picMkLst>
            <pc:docMk/>
            <pc:sldMk cId="4241794750" sldId="281"/>
            <ac:picMk id="2" creationId="{62AF14EE-7CE5-4B40-8E34-6456D9F4E2CB}"/>
          </ac:picMkLst>
        </pc:picChg>
        <pc:picChg chg="add mod">
          <ac:chgData name="최 진웅" userId="2d4293ffba694525" providerId="LiveId" clId="{CCB91BA1-490B-446A-8637-9447D35559FE}" dt="2021-01-12T06:18:16.148" v="1451" actId="1076"/>
          <ac:picMkLst>
            <pc:docMk/>
            <pc:sldMk cId="4241794750" sldId="281"/>
            <ac:picMk id="5" creationId="{DAA830B9-7EE8-43B3-9179-24455A01D2E8}"/>
          </ac:picMkLst>
        </pc:picChg>
        <pc:picChg chg="add mod">
          <ac:chgData name="최 진웅" userId="2d4293ffba694525" providerId="LiveId" clId="{CCB91BA1-490B-446A-8637-9447D35559FE}" dt="2021-01-12T06:18:05.330" v="1448" actId="1076"/>
          <ac:picMkLst>
            <pc:docMk/>
            <pc:sldMk cId="4241794750" sldId="281"/>
            <ac:picMk id="8" creationId="{4268F653-5BFB-487D-A595-BC2D2CCE65B2}"/>
          </ac:picMkLst>
        </pc:picChg>
        <pc:picChg chg="add mod">
          <ac:chgData name="최 진웅" userId="2d4293ffba694525" providerId="LiveId" clId="{CCB91BA1-490B-446A-8637-9447D35559FE}" dt="2021-01-12T06:18:12.898" v="1450" actId="1076"/>
          <ac:picMkLst>
            <pc:docMk/>
            <pc:sldMk cId="4241794750" sldId="281"/>
            <ac:picMk id="10" creationId="{DAC899D8-5E42-4CFC-B82D-32750F1A44B6}"/>
          </ac:picMkLst>
        </pc:picChg>
        <pc:picChg chg="add mod">
          <ac:chgData name="최 진웅" userId="2d4293ffba694525" providerId="LiveId" clId="{CCB91BA1-490B-446A-8637-9447D35559FE}" dt="2021-01-12T06:18:08.572" v="1449" actId="1076"/>
          <ac:picMkLst>
            <pc:docMk/>
            <pc:sldMk cId="4241794750" sldId="281"/>
            <ac:picMk id="11" creationId="{FE4233E0-4A4F-4630-B3D5-F46D08FCCE88}"/>
          </ac:picMkLst>
        </pc:picChg>
        <pc:picChg chg="add mod">
          <ac:chgData name="최 진웅" userId="2d4293ffba694525" providerId="LiveId" clId="{CCB91BA1-490B-446A-8637-9447D35559FE}" dt="2021-01-12T06:17:59.944" v="1447" actId="14100"/>
          <ac:picMkLst>
            <pc:docMk/>
            <pc:sldMk cId="4241794750" sldId="281"/>
            <ac:picMk id="12" creationId="{89D57F4C-A188-42D4-9FA6-D60895B719F6}"/>
          </ac:picMkLst>
        </pc:picChg>
        <pc:picChg chg="add mod">
          <ac:chgData name="최 진웅" userId="2d4293ffba694525" providerId="LiveId" clId="{CCB91BA1-490B-446A-8637-9447D35559FE}" dt="2021-01-12T06:18:20.113" v="1452" actId="1076"/>
          <ac:picMkLst>
            <pc:docMk/>
            <pc:sldMk cId="4241794750" sldId="281"/>
            <ac:picMk id="14" creationId="{688196DE-4B9B-40AF-94BB-FD3CEFCAD1BB}"/>
          </ac:picMkLst>
        </pc:picChg>
        <pc:cxnChg chg="mod">
          <ac:chgData name="최 진웅" userId="2d4293ffba694525" providerId="LiveId" clId="{CCB91BA1-490B-446A-8637-9447D35559FE}" dt="2021-01-12T06:21:42.079" v="1461" actId="1076"/>
          <ac:cxnSpMkLst>
            <pc:docMk/>
            <pc:sldMk cId="4241794750" sldId="281"/>
            <ac:cxnSpMk id="33" creationId="{6031E86B-FB49-40CF-99E9-65D56C8602C3}"/>
          </ac:cxnSpMkLst>
        </pc:cxnChg>
        <pc:cxnChg chg="mod">
          <ac:chgData name="최 진웅" userId="2d4293ffba694525" providerId="LiveId" clId="{CCB91BA1-490B-446A-8637-9447D35559FE}" dt="2021-01-12T06:22:04.686" v="1464" actId="1076"/>
          <ac:cxnSpMkLst>
            <pc:docMk/>
            <pc:sldMk cId="4241794750" sldId="281"/>
            <ac:cxnSpMk id="38" creationId="{71DA96FA-C9C2-4482-88FC-DEF21F3E2A04}"/>
          </ac:cxnSpMkLst>
        </pc:cxnChg>
      </pc:sldChg>
      <pc:sldChg chg="modSp mod modNotesTx">
        <pc:chgData name="최 진웅" userId="2d4293ffba694525" providerId="LiveId" clId="{CCB91BA1-490B-446A-8637-9447D35559FE}" dt="2021-01-11T08:03:03.986" v="966" actId="20577"/>
        <pc:sldMkLst>
          <pc:docMk/>
          <pc:sldMk cId="1744237175" sldId="282"/>
        </pc:sldMkLst>
        <pc:spChg chg="mod">
          <ac:chgData name="최 진웅" userId="2d4293ffba694525" providerId="LiveId" clId="{CCB91BA1-490B-446A-8637-9447D35559FE}" dt="2021-01-10T07:42:26.516" v="782" actId="20577"/>
          <ac:spMkLst>
            <pc:docMk/>
            <pc:sldMk cId="1744237175" sldId="282"/>
            <ac:spMk id="16" creationId="{AE61EFF8-B496-455B-8231-0EC24BA798DC}"/>
          </ac:spMkLst>
        </pc:spChg>
      </pc:sldChg>
      <pc:sldChg chg="modNotesTx">
        <pc:chgData name="최 진웅" userId="2d4293ffba694525" providerId="LiveId" clId="{CCB91BA1-490B-446A-8637-9447D35559FE}" dt="2021-01-11T06:32:09.406" v="816"/>
        <pc:sldMkLst>
          <pc:docMk/>
          <pc:sldMk cId="1407943472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370E6-A528-4A42-BB03-BC701F885EEF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01119-9058-4486-909B-076852774B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57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Pg</a:t>
            </a:r>
            <a:r>
              <a:rPr lang="en-US" altLang="ko-KR" dirty="0"/>
              <a:t> 1</a:t>
            </a:r>
          </a:p>
          <a:p>
            <a:r>
              <a:rPr lang="en-US" altLang="ko-KR" dirty="0"/>
              <a:t>CCIT</a:t>
            </a:r>
            <a:r>
              <a:rPr lang="ko-KR" altLang="en-US" dirty="0"/>
              <a:t>모바일 융합전공 발표를 </a:t>
            </a:r>
            <a:r>
              <a:rPr lang="ko-KR" altLang="en-US" dirty="0" err="1"/>
              <a:t>맏은</a:t>
            </a:r>
            <a:r>
              <a:rPr lang="ko-KR" altLang="en-US" dirty="0"/>
              <a:t> 최진웅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수다 앱 발표 시작하겠습니다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214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기획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테스트 단계로 구분하여 작성하였고</a:t>
            </a:r>
          </a:p>
          <a:p>
            <a:r>
              <a:rPr lang="ko-KR" altLang="en-US" dirty="0"/>
              <a:t>매주 금요일 마다 저희 담당 교수님께 한주간 개발 내용 보고와 </a:t>
            </a:r>
          </a:p>
          <a:p>
            <a:r>
              <a:rPr lang="ko-KR" altLang="en-US" dirty="0"/>
              <a:t>피드백을 받는 식으로 개발을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952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개발 방법으로는 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짧은 주기의 개발단위를 반복하여 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하나의 큰 프로젝트를 완성해 나가는 방식인</a:t>
            </a:r>
            <a:endParaRPr lang="en-US" altLang="ko-KR" dirty="0"/>
          </a:p>
          <a:p>
            <a:r>
              <a:rPr lang="ko-KR" altLang="en-US" dirty="0"/>
              <a:t>애자일 방식을 적용하여</a:t>
            </a:r>
          </a:p>
          <a:p>
            <a:r>
              <a:rPr lang="ko-KR" altLang="en-US" dirty="0"/>
              <a:t>개발을 진행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97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수다 앱 시스템 구성에 대한</a:t>
            </a:r>
          </a:p>
          <a:p>
            <a:r>
              <a:rPr lang="ko-KR" altLang="en-US" dirty="0"/>
              <a:t>스크린 플로우 차트입니다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앱 통신 프로세스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수다 앱은</a:t>
            </a:r>
          </a:p>
          <a:p>
            <a:r>
              <a:rPr lang="ko-KR" altLang="en-US" dirty="0"/>
              <a:t>서버와 클라이언트 간에 통신 할 때</a:t>
            </a:r>
          </a:p>
          <a:p>
            <a:r>
              <a:rPr lang="ko-KR" altLang="en-US" dirty="0" err="1"/>
              <a:t>레트로핏</a:t>
            </a:r>
            <a:r>
              <a:rPr lang="ko-KR" altLang="en-US" dirty="0"/>
              <a:t> 라이브러리를 사용하여 통신을 주고 받습니다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레트로핏</a:t>
            </a:r>
            <a:r>
              <a:rPr lang="ko-KR" altLang="en-US" dirty="0"/>
              <a:t> 은 </a:t>
            </a:r>
            <a:r>
              <a:rPr lang="en-US" altLang="ko-KR" dirty="0"/>
              <a:t>android </a:t>
            </a:r>
            <a:r>
              <a:rPr lang="ko-KR" altLang="en-US" dirty="0"/>
              <a:t>및 </a:t>
            </a:r>
            <a:r>
              <a:rPr lang="en-US" altLang="ko-KR" dirty="0"/>
              <a:t>java </a:t>
            </a:r>
            <a:r>
              <a:rPr lang="ko-KR" altLang="en-US" dirty="0"/>
              <a:t>애플리케이션을 위한 라이브러리로 </a:t>
            </a:r>
          </a:p>
          <a:p>
            <a:r>
              <a:rPr lang="ko-KR" altLang="en-US" dirty="0"/>
              <a:t>안전한 타입의 </a:t>
            </a:r>
            <a:r>
              <a:rPr lang="en-US" altLang="ko-KR" dirty="0"/>
              <a:t>http </a:t>
            </a:r>
            <a:r>
              <a:rPr lang="ko-KR" altLang="en-US" dirty="0"/>
              <a:t>클라이언트입니다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2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게시판 기능입니다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화면구성안에 이루어지는 기능으로 나누어서 정리하였습니다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 상세 조회 페이지에서는</a:t>
            </a:r>
          </a:p>
          <a:p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댓글작성 또는 삭제 가 가능하고 게시글 좋아요 기능도 누를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FCM </a:t>
            </a:r>
            <a:r>
              <a:rPr lang="ko-KR" altLang="en-US" dirty="0"/>
              <a:t>알림은 사용자가 등록한 키워드에 따라 게시글이나</a:t>
            </a:r>
          </a:p>
          <a:p>
            <a:r>
              <a:rPr lang="ko-KR" altLang="en-US" dirty="0"/>
              <a:t> 댓글에 사용자가 등록한 키워드가 존재하면 알림을 </a:t>
            </a:r>
          </a:p>
          <a:p>
            <a:r>
              <a:rPr lang="ko-KR" altLang="en-US" dirty="0"/>
              <a:t>설정한 사용자에게 알림이 </a:t>
            </a:r>
            <a:r>
              <a:rPr lang="ko-KR" altLang="en-US" dirty="0" err="1"/>
              <a:t>오게됩니다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887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dirty="0">
                <a:solidFill>
                  <a:srgbClr val="56CBF5"/>
                </a:solidFill>
              </a:rPr>
              <a:t>Parent = </a:t>
            </a:r>
            <a:r>
              <a:rPr lang="ko-KR" altLang="en-US" sz="1200" b="0" dirty="0">
                <a:solidFill>
                  <a:srgbClr val="56CBF5"/>
                </a:solidFill>
              </a:rPr>
              <a:t>부모 댓글 번호</a:t>
            </a:r>
            <a:endParaRPr lang="en-US" altLang="ko-KR" sz="1200" b="0" dirty="0">
              <a:solidFill>
                <a:srgbClr val="56CBF5"/>
              </a:solidFill>
            </a:endParaRPr>
          </a:p>
          <a:p>
            <a:r>
              <a:rPr lang="en-US" altLang="ko-KR" sz="1200" b="0" dirty="0">
                <a:solidFill>
                  <a:srgbClr val="56CBF5"/>
                </a:solidFill>
              </a:rPr>
              <a:t>Seq = </a:t>
            </a:r>
            <a:r>
              <a:rPr lang="ko-KR" altLang="en-US" sz="1200" b="0" dirty="0" err="1">
                <a:solidFill>
                  <a:srgbClr val="56CBF5"/>
                </a:solidFill>
              </a:rPr>
              <a:t>대댓글</a:t>
            </a:r>
            <a:r>
              <a:rPr lang="ko-KR" altLang="en-US" sz="1200" b="0" dirty="0">
                <a:solidFill>
                  <a:srgbClr val="56CBF5"/>
                </a:solidFill>
              </a:rPr>
              <a:t> 번호</a:t>
            </a:r>
            <a:r>
              <a:rPr lang="en-US" altLang="ko-KR" sz="1200" b="0" dirty="0">
                <a:solidFill>
                  <a:srgbClr val="56CBF5"/>
                </a:solidFill>
              </a:rPr>
              <a:t>(</a:t>
            </a:r>
            <a:r>
              <a:rPr lang="ko-KR" altLang="en-US" sz="1200" b="0" dirty="0">
                <a:solidFill>
                  <a:srgbClr val="56CBF5"/>
                </a:solidFill>
              </a:rPr>
              <a:t>순서</a:t>
            </a:r>
            <a:r>
              <a:rPr lang="en-US" altLang="ko-KR" sz="1200" b="0" dirty="0">
                <a:solidFill>
                  <a:srgbClr val="56CBF5"/>
                </a:solidFill>
              </a:rPr>
              <a:t>)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80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게시판 기능을 개발하면서 두가지 큰 문제점이 생겼습니다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처음에는 게시판 글 업로드</a:t>
            </a:r>
            <a:r>
              <a:rPr lang="en-US" altLang="ko-KR" dirty="0"/>
              <a:t>, </a:t>
            </a:r>
            <a:r>
              <a:rPr lang="ko-KR" altLang="en-US" dirty="0"/>
              <a:t>수정 시</a:t>
            </a:r>
          </a:p>
          <a:p>
            <a:r>
              <a:rPr lang="ko-KR" altLang="en-US" dirty="0" err="1"/>
              <a:t>볼리</a:t>
            </a:r>
            <a:r>
              <a:rPr lang="ko-KR" altLang="en-US" dirty="0"/>
              <a:t> 라는 통신 라이브러리를 </a:t>
            </a:r>
            <a:r>
              <a:rPr lang="ko-KR" altLang="en-US" dirty="0" err="1"/>
              <a:t>사용했었습니다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볼리</a:t>
            </a:r>
            <a:r>
              <a:rPr lang="ko-KR" altLang="en-US" dirty="0"/>
              <a:t> 통신을 사용할 때 </a:t>
            </a:r>
            <a:r>
              <a:rPr lang="en-US" altLang="ko-KR" dirty="0"/>
              <a:t>Http </a:t>
            </a:r>
            <a:r>
              <a:rPr lang="ko-KR" altLang="en-US" dirty="0"/>
              <a:t>응답이 </a:t>
            </a:r>
            <a:r>
              <a:rPr lang="en-US" altLang="ko-KR" dirty="0"/>
              <a:t>200 </a:t>
            </a:r>
            <a:r>
              <a:rPr lang="ko-KR" altLang="en-US" dirty="0"/>
              <a:t>이면 통신 성공인데 </a:t>
            </a:r>
          </a:p>
          <a:p>
            <a:r>
              <a:rPr lang="ko-KR" altLang="en-US" dirty="0"/>
              <a:t>실패라고 보이는 </a:t>
            </a:r>
            <a:r>
              <a:rPr lang="ko-KR" altLang="en-US" dirty="0" err="1"/>
              <a:t>볼리</a:t>
            </a:r>
            <a:r>
              <a:rPr lang="ko-KR" altLang="en-US" dirty="0"/>
              <a:t> 자체적인 통신 오류가 빈번하게 발생하여</a:t>
            </a:r>
          </a:p>
          <a:p>
            <a:r>
              <a:rPr lang="ko-KR" altLang="en-US" dirty="0" err="1"/>
              <a:t>레트로핏</a:t>
            </a:r>
            <a:r>
              <a:rPr lang="ko-KR" altLang="en-US" dirty="0"/>
              <a:t> 통신으로 변경하여 문제를 해결하였습니다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74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문제점은 </a:t>
            </a:r>
          </a:p>
          <a:p>
            <a:r>
              <a:rPr lang="ko-KR" altLang="en-US" dirty="0"/>
              <a:t>사진 등록입니다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 등록을 할 때 사진을 업로드 시 일부 파일이 업로드가 불가하였는데</a:t>
            </a:r>
          </a:p>
          <a:p>
            <a:r>
              <a:rPr lang="ko-KR" altLang="en-US" dirty="0"/>
              <a:t>원인을 찾아보니 용량이 큰 사이즈의 이미지가 업로드 불가한 것 이었고</a:t>
            </a:r>
          </a:p>
          <a:p>
            <a:r>
              <a:rPr lang="ko-KR" altLang="en-US" dirty="0"/>
              <a:t>아파치 서버에서 기존에 </a:t>
            </a:r>
            <a:r>
              <a:rPr lang="en-US" altLang="ko-KR" dirty="0"/>
              <a:t>2M </a:t>
            </a:r>
            <a:r>
              <a:rPr lang="ko-KR" altLang="en-US" dirty="0"/>
              <a:t>이미지 업로드 용량을 </a:t>
            </a:r>
            <a:r>
              <a:rPr lang="en-US" altLang="ko-KR" dirty="0"/>
              <a:t>20M</a:t>
            </a:r>
            <a:r>
              <a:rPr lang="ko-KR" altLang="en-US" dirty="0"/>
              <a:t>로 변경하였습니다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64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채팅 기능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채팅 화면에선 크게 세가지 화면으로 나뉘는데 </a:t>
            </a:r>
          </a:p>
          <a:p>
            <a:r>
              <a:rPr lang="ko-KR" altLang="en-US" dirty="0"/>
              <a:t>친구목록</a:t>
            </a:r>
            <a:r>
              <a:rPr lang="en-US" altLang="ko-KR" dirty="0"/>
              <a:t>, </a:t>
            </a:r>
            <a:r>
              <a:rPr lang="ko-KR" altLang="en-US" dirty="0" err="1"/>
              <a:t>채팅방</a:t>
            </a:r>
            <a:r>
              <a:rPr lang="ko-KR" altLang="en-US" dirty="0"/>
              <a:t> 목록</a:t>
            </a:r>
            <a:r>
              <a:rPr lang="en-US" altLang="ko-KR" dirty="0"/>
              <a:t>, </a:t>
            </a:r>
            <a:r>
              <a:rPr lang="ko-KR" altLang="en-US" dirty="0"/>
              <a:t>친구 검색이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친구 목록에서는 </a:t>
            </a:r>
            <a:r>
              <a:rPr lang="en-US" altLang="ko-KR" dirty="0"/>
              <a:t>1:1 </a:t>
            </a:r>
            <a:r>
              <a:rPr lang="ko-KR" altLang="en-US" dirty="0"/>
              <a:t>개인 채팅과</a:t>
            </a:r>
            <a:r>
              <a:rPr lang="en-US" altLang="ko-KR" dirty="0"/>
              <a:t>, </a:t>
            </a:r>
            <a:r>
              <a:rPr lang="ko-KR" altLang="en-US" dirty="0"/>
              <a:t>단체 채팅을 개설 할 수 있고</a:t>
            </a:r>
          </a:p>
          <a:p>
            <a:r>
              <a:rPr lang="ko-KR" altLang="en-US" dirty="0" err="1"/>
              <a:t>채팅방</a:t>
            </a:r>
            <a:r>
              <a:rPr lang="ko-KR" altLang="en-US" dirty="0"/>
              <a:t> 목록에서는 기존에 개설된 채팅 방과 채팅내역을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 검색 에서는 유저를 검색하여 </a:t>
            </a:r>
          </a:p>
          <a:p>
            <a:r>
              <a:rPr lang="ko-KR" altLang="en-US" dirty="0"/>
              <a:t>친구 목록에 친구추가 또는 삭제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4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 기능 시작은 친구 추가부터 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친구가 이미 있다면 바로 채팅방으로 가고 만약 없어서 친구 추가를 했다면 방 개설 요청을 하고 </a:t>
            </a:r>
            <a:r>
              <a:rPr lang="en-US" altLang="ko-KR" dirty="0"/>
              <a:t>echo </a:t>
            </a:r>
            <a:r>
              <a:rPr lang="ko-KR" altLang="en-US" dirty="0"/>
              <a:t>서버를 통해 친구와 </a:t>
            </a:r>
            <a:r>
              <a:rPr lang="ko-KR" altLang="en-US" dirty="0" err="1"/>
              <a:t>채팅방</a:t>
            </a:r>
            <a:r>
              <a:rPr lang="ko-KR" altLang="en-US" dirty="0"/>
              <a:t> 개설 과 해당 </a:t>
            </a:r>
            <a:r>
              <a:rPr lang="ko-KR" altLang="en-US" dirty="0" err="1"/>
              <a:t>채팅방인</a:t>
            </a:r>
            <a:r>
              <a:rPr lang="ko-KR" altLang="en-US" dirty="0"/>
              <a:t> 채널을 구독합니다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채팅방</a:t>
            </a:r>
            <a:r>
              <a:rPr lang="ko-KR" altLang="en-US" dirty="0"/>
              <a:t> 정보를 저장하고 클라이언트 로컬</a:t>
            </a:r>
            <a:r>
              <a:rPr lang="en-US" altLang="ko-KR" dirty="0"/>
              <a:t>DB</a:t>
            </a:r>
            <a:r>
              <a:rPr lang="ko-KR" altLang="en-US" dirty="0"/>
              <a:t>에서도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채팅방을 입장하게 되면 </a:t>
            </a:r>
            <a:r>
              <a:rPr lang="ko-KR" altLang="en-US" dirty="0" err="1"/>
              <a:t>채팅방</a:t>
            </a:r>
            <a:r>
              <a:rPr lang="ko-KR" altLang="en-US" dirty="0"/>
              <a:t> 정보를 요청하며 데이터베이스에서 </a:t>
            </a:r>
            <a:r>
              <a:rPr lang="ko-KR" altLang="en-US" dirty="0" err="1"/>
              <a:t>채팅방</a:t>
            </a:r>
            <a:r>
              <a:rPr lang="ko-KR" altLang="en-US" dirty="0"/>
              <a:t> 정보를 리턴 받습니다</a:t>
            </a:r>
            <a:r>
              <a:rPr lang="en-US" altLang="ko-KR" dirty="0"/>
              <a:t>. </a:t>
            </a:r>
            <a:r>
              <a:rPr lang="ko-KR" altLang="en-US" dirty="0"/>
              <a:t>로컬에 이미 존재하는 채팅방이라면 로컬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채팅방</a:t>
            </a:r>
            <a:r>
              <a:rPr lang="ko-KR" altLang="en-US" dirty="0"/>
              <a:t> 정보를 요청합니다</a:t>
            </a:r>
            <a:r>
              <a:rPr lang="en-US" altLang="ko-KR" dirty="0"/>
              <a:t>. </a:t>
            </a:r>
            <a:r>
              <a:rPr lang="ko-KR" altLang="en-US" dirty="0"/>
              <a:t>요청 받은 정보로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 err="1"/>
              <a:t>ui</a:t>
            </a:r>
            <a:r>
              <a:rPr lang="ko-KR" altLang="en-US" dirty="0"/>
              <a:t>를 업데이트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채팅전송 버튼이 눌렸을 경우 채팅 내용 저장 요청을 하고 서버 데이터베이스에 내용을 저장합니다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Echo </a:t>
            </a:r>
            <a:r>
              <a:rPr lang="ko-KR" altLang="en-US" dirty="0"/>
              <a:t>서버를 통해 해당 </a:t>
            </a:r>
            <a:r>
              <a:rPr lang="ko-KR" altLang="en-US" dirty="0" err="1"/>
              <a:t>채팅방</a:t>
            </a:r>
            <a:r>
              <a:rPr lang="ko-KR" altLang="en-US" dirty="0"/>
              <a:t> 채널에 채팅 내용을 보냅니다</a:t>
            </a:r>
            <a:r>
              <a:rPr lang="en-US" altLang="ko-KR" dirty="0"/>
              <a:t>.</a:t>
            </a:r>
            <a:r>
              <a:rPr lang="ko-KR" altLang="en-US" dirty="0"/>
              <a:t> 채널을 구독하고 있는 유저는 로컬</a:t>
            </a:r>
            <a:r>
              <a:rPr lang="en-US" altLang="ko-KR" dirty="0"/>
              <a:t>DB</a:t>
            </a:r>
            <a:r>
              <a:rPr lang="ko-KR" altLang="en-US" dirty="0"/>
              <a:t>에 채팅내용을 저장하고 저장된 정보로 </a:t>
            </a:r>
            <a:r>
              <a:rPr lang="ko-KR" altLang="en-US" dirty="0" err="1"/>
              <a:t>채팅방</a:t>
            </a:r>
            <a:r>
              <a:rPr lang="ko-KR" altLang="en-US" dirty="0"/>
              <a:t> </a:t>
            </a:r>
            <a:r>
              <a:rPr lang="en-US" altLang="ko-KR" dirty="0" err="1"/>
              <a:t>ui</a:t>
            </a:r>
            <a:r>
              <a:rPr lang="ko-KR" altLang="en-US" dirty="0" err="1"/>
              <a:t>를</a:t>
            </a:r>
            <a:r>
              <a:rPr lang="ko-KR" altLang="en-US" dirty="0"/>
              <a:t> 업데이트 해줍니다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30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Pg</a:t>
            </a:r>
            <a:r>
              <a:rPr lang="en-US" altLang="ko-KR" dirty="0"/>
              <a:t> 2</a:t>
            </a:r>
          </a:p>
          <a:p>
            <a:r>
              <a:rPr lang="ko-KR" altLang="en-US" dirty="0"/>
              <a:t>먼저 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기획</a:t>
            </a:r>
          </a:p>
          <a:p>
            <a:r>
              <a:rPr lang="ko-KR" altLang="en-US" dirty="0"/>
              <a:t>개발내용</a:t>
            </a:r>
          </a:p>
          <a:p>
            <a:r>
              <a:rPr lang="ko-KR" altLang="en-US" dirty="0"/>
              <a:t>개발결과</a:t>
            </a:r>
          </a:p>
          <a:p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질문을 받는 순으로 발표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094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안 읽음 표시는 </a:t>
            </a:r>
            <a:r>
              <a:rPr lang="ko-KR" altLang="en-US" b="1" dirty="0" err="1">
                <a:solidFill>
                  <a:schemeClr val="bg1"/>
                </a:solidFill>
              </a:rPr>
              <a:t>채팅방</a:t>
            </a:r>
            <a:r>
              <a:rPr lang="ko-KR" altLang="en-US" b="1" dirty="0">
                <a:solidFill>
                  <a:schemeClr val="bg1"/>
                </a:solidFill>
              </a:rPr>
              <a:t> 전체 인원수에서 읽으면 숫자를 </a:t>
            </a:r>
            <a:r>
              <a:rPr lang="en-US" altLang="ko-KR" b="1" dirty="0">
                <a:solidFill>
                  <a:schemeClr val="bg1"/>
                </a:solidFill>
              </a:rPr>
              <a:t>-1 </a:t>
            </a:r>
            <a:r>
              <a:rPr lang="ko-KR" altLang="en-US" b="1" dirty="0" err="1">
                <a:solidFill>
                  <a:schemeClr val="bg1"/>
                </a:solidFill>
              </a:rPr>
              <a:t>씩한다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731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채팅기능 개발 중 발생한 문제점은</a:t>
            </a:r>
          </a:p>
          <a:p>
            <a:r>
              <a:rPr lang="ko-KR" altLang="en-US" dirty="0"/>
              <a:t>기존에 리스트 뷰로 채팅 메세지를 보여주게 구현하였는데</a:t>
            </a:r>
          </a:p>
          <a:p>
            <a:r>
              <a:rPr lang="ko-KR" altLang="en-US" dirty="0"/>
              <a:t>채팅 </a:t>
            </a:r>
            <a:r>
              <a:rPr lang="en-US" altLang="ko-KR" dirty="0"/>
              <a:t>UI</a:t>
            </a:r>
            <a:r>
              <a:rPr lang="ko-KR" altLang="en-US" dirty="0"/>
              <a:t>를 실시간으로 업데이트 해 주고 성능면에서 좀더 뛰어난 </a:t>
            </a:r>
          </a:p>
          <a:p>
            <a:r>
              <a:rPr lang="ko-KR" altLang="en-US" dirty="0" err="1"/>
              <a:t>리사이클러</a:t>
            </a:r>
            <a:r>
              <a:rPr lang="ko-KR" altLang="en-US" dirty="0"/>
              <a:t> 뷰로 변경하였습니다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리사이클러뷰는</a:t>
            </a:r>
            <a:r>
              <a:rPr lang="ko-KR" altLang="en-US" dirty="0"/>
              <a:t> 뷰를 계속 생성해야 하는 리스트 뷰와 다르게</a:t>
            </a:r>
          </a:p>
          <a:p>
            <a:r>
              <a:rPr lang="ko-KR" altLang="en-US" dirty="0"/>
              <a:t>뷰를 재활용 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채팅을 하면서 채팅기록을 사용자 휴대폰에 저장에 주어야 하는데 </a:t>
            </a:r>
          </a:p>
          <a:p>
            <a:r>
              <a:rPr lang="ko-KR" altLang="en-US" dirty="0"/>
              <a:t>룸 데이터베이스를 적용하여 </a:t>
            </a:r>
            <a:r>
              <a:rPr lang="en-US" altLang="ko-KR" dirty="0"/>
              <a:t>Room DB</a:t>
            </a:r>
            <a:r>
              <a:rPr lang="ko-KR" altLang="en-US" dirty="0"/>
              <a:t>로 들어오는 라이브 데이터로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를 실시간 업데이트를 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810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프로젝트를 마치며 </a:t>
            </a:r>
            <a:r>
              <a:rPr lang="ko-KR" altLang="en-US" dirty="0" err="1"/>
              <a:t>느낀점은</a:t>
            </a:r>
            <a:endParaRPr lang="en-US" altLang="ko-KR" dirty="0"/>
          </a:p>
          <a:p>
            <a:r>
              <a:rPr lang="ko-KR" altLang="en-US" dirty="0" err="1"/>
              <a:t>곽승지학생은</a:t>
            </a:r>
            <a:r>
              <a:rPr lang="en-US" altLang="ko-KR" dirty="0"/>
              <a:t>~</a:t>
            </a:r>
          </a:p>
          <a:p>
            <a:r>
              <a:rPr lang="ko-KR" altLang="en-US" dirty="0" err="1"/>
              <a:t>조경남</a:t>
            </a:r>
            <a:r>
              <a:rPr lang="ko-KR" altLang="en-US" dirty="0"/>
              <a:t> 학생은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~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  <a:r>
              <a:rPr lang="en-US" altLang="ko-KR" dirty="0"/>
              <a:t>0000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66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팀 소개입니다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곽승지</a:t>
            </a:r>
            <a:r>
              <a:rPr lang="en-US" altLang="ko-KR" dirty="0"/>
              <a:t>, </a:t>
            </a:r>
            <a:r>
              <a:rPr lang="ko-KR" altLang="en-US" dirty="0" err="1"/>
              <a:t>조경남</a:t>
            </a:r>
            <a:r>
              <a:rPr lang="ko-KR" altLang="en-US" dirty="0"/>
              <a:t> 학생이 백 엔드를 담당했고</a:t>
            </a:r>
          </a:p>
          <a:p>
            <a:r>
              <a:rPr lang="ko-KR" altLang="en-US" dirty="0"/>
              <a:t>저는 프론트 엔드를 담당했습니다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곽승지학생의</a:t>
            </a:r>
            <a:r>
              <a:rPr lang="ko-KR" altLang="en-US" dirty="0"/>
              <a:t> 주요 개발 내역은</a:t>
            </a:r>
          </a:p>
          <a:p>
            <a:r>
              <a:rPr lang="ko-KR" altLang="en-US" dirty="0" err="1"/>
              <a:t>채팅방</a:t>
            </a:r>
            <a:r>
              <a:rPr lang="ko-KR" altLang="en-US" dirty="0"/>
              <a:t> 구조 설계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친구 추가기능 구조 </a:t>
            </a:r>
            <a:r>
              <a:rPr lang="ko-KR" altLang="en-US" dirty="0" err="1"/>
              <a:t>설계및</a:t>
            </a:r>
            <a:r>
              <a:rPr lang="ko-KR" altLang="en-US" dirty="0"/>
              <a:t> 개발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실시간 데이터 </a:t>
            </a:r>
            <a:r>
              <a:rPr lang="en-US" altLang="ko-KR" dirty="0"/>
              <a:t>UI </a:t>
            </a:r>
            <a:r>
              <a:rPr lang="ko-KR" altLang="en-US" dirty="0"/>
              <a:t>업데이트를 개발했고</a:t>
            </a:r>
          </a:p>
          <a:p>
            <a:endParaRPr lang="ko-KR" altLang="en-US" dirty="0"/>
          </a:p>
          <a:p>
            <a:r>
              <a:rPr lang="ko-KR" altLang="en-US" dirty="0" err="1"/>
              <a:t>조경남</a:t>
            </a:r>
            <a:r>
              <a:rPr lang="ko-KR" altLang="en-US" dirty="0"/>
              <a:t> 학생의 주요 개발 내역은</a:t>
            </a:r>
          </a:p>
          <a:p>
            <a:r>
              <a:rPr lang="en-US" altLang="ko-KR" dirty="0"/>
              <a:t>FCM </a:t>
            </a:r>
            <a:r>
              <a:rPr lang="ko-KR" altLang="en-US" dirty="0"/>
              <a:t>알림 기능 구현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웹 소켓 기반 </a:t>
            </a:r>
            <a:r>
              <a:rPr lang="ko-KR" altLang="en-US" dirty="0" err="1"/>
              <a:t>채팅방</a:t>
            </a:r>
            <a:r>
              <a:rPr lang="ko-KR" altLang="en-US" dirty="0"/>
              <a:t> 개발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1 </a:t>
            </a:r>
            <a:r>
              <a:rPr lang="ko-KR" altLang="en-US" dirty="0"/>
              <a:t>채팅 매칭 로직을 구현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</a:t>
            </a:r>
          </a:p>
          <a:p>
            <a:r>
              <a:rPr lang="ko-KR" altLang="en-US" dirty="0"/>
              <a:t>안드로이드 내장 </a:t>
            </a:r>
            <a:r>
              <a:rPr lang="en-US" altLang="ko-KR" dirty="0"/>
              <a:t>DB </a:t>
            </a:r>
            <a:r>
              <a:rPr lang="ko-KR" altLang="en-US" dirty="0"/>
              <a:t>구조 설계</a:t>
            </a:r>
          </a:p>
          <a:p>
            <a:r>
              <a:rPr lang="ko-KR" altLang="en-US" dirty="0"/>
              <a:t>회원가입 </a:t>
            </a:r>
            <a:r>
              <a:rPr lang="en-US" altLang="ko-KR" dirty="0"/>
              <a:t>SMS </a:t>
            </a:r>
            <a:r>
              <a:rPr lang="ko-KR" altLang="en-US" dirty="0"/>
              <a:t>인증번호 전송 기능 개발</a:t>
            </a:r>
          </a:p>
          <a:p>
            <a:r>
              <a:rPr lang="ko-KR" altLang="en-US" dirty="0"/>
              <a:t>게시글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기능 개발을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526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이번 </a:t>
            </a:r>
            <a:r>
              <a:rPr lang="en-US" altLang="ko-KR" dirty="0"/>
              <a:t>2</a:t>
            </a:r>
            <a:r>
              <a:rPr lang="ko-KR" altLang="en-US" dirty="0"/>
              <a:t>학기 동안 프로젝트를 해 보면서 </a:t>
            </a:r>
          </a:p>
          <a:p>
            <a:r>
              <a:rPr lang="ko-KR" altLang="en-US" dirty="0"/>
              <a:t>협력 개발 경험과 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모바일 시스템 개발 능력의 향상 하는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dirty="0"/>
              <a:t>목적으로 기획을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어떠한 앱을 개발할지 생각해본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모바일 환경에서 기본 게시판 기능의 구현을 위한 로직 설계 및 개발을 위해</a:t>
            </a:r>
            <a:endParaRPr lang="ko-KR" altLang="en-US" dirty="0"/>
          </a:p>
          <a:p>
            <a:r>
              <a:rPr lang="ko-KR" altLang="en-US" dirty="0"/>
              <a:t>대학생들이 사용하고 있는 </a:t>
            </a:r>
            <a:r>
              <a:rPr lang="ko-KR" altLang="en-US" dirty="0" err="1"/>
              <a:t>앱중</a:t>
            </a:r>
            <a:r>
              <a:rPr lang="ko-KR" altLang="en-US" dirty="0"/>
              <a:t> 하나인 </a:t>
            </a:r>
            <a:r>
              <a:rPr lang="ko-KR" altLang="en-US" dirty="0" err="1"/>
              <a:t>에브리타임을</a:t>
            </a:r>
            <a:r>
              <a:rPr lang="ko-KR" altLang="en-US" dirty="0"/>
              <a:t> 생각했습니다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 err="1"/>
              <a:t>에브리타임</a:t>
            </a:r>
            <a:r>
              <a:rPr lang="ko-KR" altLang="en-US" dirty="0"/>
              <a:t> 앱은 게시판 주제에 따른 소통 커뮤니티 및 </a:t>
            </a:r>
          </a:p>
          <a:p>
            <a:r>
              <a:rPr lang="ko-KR" altLang="en-US" dirty="0"/>
              <a:t>실시간 댓글 기능을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93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두번째로는 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모바일 환경에서 실시간 채팅 기능의 구현을 위한</a:t>
            </a:r>
            <a:endParaRPr lang="en-US" altLang="ko-KR" b="0" i="0" dirty="0">
              <a:solidFill>
                <a:srgbClr val="000000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기술적 구조의 이해 및 개발을 위해 </a:t>
            </a:r>
            <a:endParaRPr lang="en-US" altLang="ko-KR" b="0" i="0" dirty="0">
              <a:solidFill>
                <a:srgbClr val="000000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/>
              <a:t>대표적인 채팅 앱인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카카오톡 앱을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생각했습니다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dirty="0"/>
          </a:p>
          <a:p>
            <a:r>
              <a:rPr lang="ko-KR" altLang="en-US" dirty="0"/>
              <a:t>카카오톡의 가장 기본적인 기능은 실시간 채팅 기능으로</a:t>
            </a:r>
          </a:p>
          <a:p>
            <a:r>
              <a:rPr lang="en-US" altLang="ko-KR" dirty="0"/>
              <a:t>1:1 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단체 채팅이 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01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 </a:t>
            </a:r>
            <a:r>
              <a:rPr lang="en-US" altLang="ko-KR" dirty="0"/>
              <a:t>2</a:t>
            </a:r>
            <a:r>
              <a:rPr lang="ko-KR" altLang="en-US" dirty="0" err="1"/>
              <a:t>개앱의</a:t>
            </a:r>
            <a:r>
              <a:rPr lang="ko-KR" altLang="en-US" dirty="0"/>
              <a:t> 대표기능인 게시판 기능과 </a:t>
            </a:r>
          </a:p>
          <a:p>
            <a:r>
              <a:rPr lang="ko-KR" altLang="en-US" dirty="0"/>
              <a:t>실시간 채팅 기능을 구현하는 것을 목표로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게시판기능에는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게시글 사진 등록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실시간 댓글</a:t>
            </a:r>
            <a:r>
              <a:rPr lang="en-US" altLang="ko-KR" dirty="0"/>
              <a:t>, </a:t>
            </a:r>
            <a:r>
              <a:rPr lang="ko-KR" altLang="en-US" dirty="0"/>
              <a:t>대 댓글 등록 기능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게시글 등록 알림 기능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즐겨찾기 기능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게시글 알림 기능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게시판 동적 관리</a:t>
            </a:r>
          </a:p>
          <a:p>
            <a:endParaRPr lang="ko-KR" altLang="en-US" dirty="0"/>
          </a:p>
          <a:p>
            <a:r>
              <a:rPr lang="ko-KR" altLang="en-US" dirty="0"/>
              <a:t>실시간 채팅 기능에는</a:t>
            </a:r>
          </a:p>
          <a:p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- 1 : 1 </a:t>
            </a:r>
            <a:r>
              <a:rPr lang="ko-KR" altLang="en-US" dirty="0"/>
              <a:t>채팅 기능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- 1 : </a:t>
            </a:r>
            <a:r>
              <a:rPr lang="ko-KR" altLang="en-US" dirty="0"/>
              <a:t>多 단체 채팅 기능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채팅 나가기 기능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친구 추가 기능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사진 전송 기능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채팅 알림 기능</a:t>
            </a:r>
          </a:p>
          <a:p>
            <a:endParaRPr lang="ko-KR" altLang="en-US" dirty="0"/>
          </a:p>
          <a:p>
            <a:r>
              <a:rPr lang="ko-KR" altLang="en-US" dirty="0"/>
              <a:t>을 수행 목표로 삼았습니다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 보드입니다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화면 </a:t>
            </a:r>
            <a:r>
              <a:rPr lang="en-US" altLang="ko-KR" dirty="0"/>
              <a:t>UI</a:t>
            </a:r>
            <a:r>
              <a:rPr lang="ko-KR" altLang="en-US" dirty="0"/>
              <a:t>를 기획하고</a:t>
            </a:r>
          </a:p>
          <a:p>
            <a:r>
              <a:rPr lang="ko-KR" altLang="en-US" dirty="0"/>
              <a:t>화면에서 이루어지는  세부 기능 </a:t>
            </a:r>
          </a:p>
          <a:p>
            <a:r>
              <a:rPr lang="ko-KR" altLang="en-US" dirty="0"/>
              <a:t>기획을 글로 정리하여 작성하였습니다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19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 환경은</a:t>
            </a:r>
          </a:p>
          <a:p>
            <a:r>
              <a:rPr lang="ko-KR" altLang="en-US" dirty="0"/>
              <a:t>자바 언어를 사용하였고 </a:t>
            </a:r>
          </a:p>
          <a:p>
            <a:r>
              <a:rPr lang="ko-KR" altLang="en-US" dirty="0"/>
              <a:t>룸 데이터베이스</a:t>
            </a:r>
          </a:p>
          <a:p>
            <a:r>
              <a:rPr lang="ko-KR" altLang="en-US" dirty="0"/>
              <a:t>운영체제는 안드로이드 스튜디오를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환경은</a:t>
            </a:r>
          </a:p>
          <a:p>
            <a:r>
              <a:rPr lang="en-US" altLang="ko-KR" dirty="0"/>
              <a:t>PHP</a:t>
            </a:r>
            <a:r>
              <a:rPr lang="ko-KR" altLang="en-US" dirty="0"/>
              <a:t>언어를 사용하였고</a:t>
            </a:r>
          </a:p>
          <a:p>
            <a:r>
              <a:rPr lang="ko-KR" altLang="en-US" dirty="0"/>
              <a:t>서버 데이터베이스론  </a:t>
            </a:r>
            <a:r>
              <a:rPr lang="en-US" altLang="ko-KR" dirty="0"/>
              <a:t>MYSQL </a:t>
            </a:r>
          </a:p>
          <a:p>
            <a:r>
              <a:rPr lang="ko-KR" altLang="en-US" dirty="0"/>
              <a:t>운영체제는 리눅스 환경을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01119-9058-4486-909B-076852774BA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1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9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3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4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2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1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9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45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2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37C45-56F9-48C2-A1FB-D6D834106989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3178A-295B-49D3-BBC6-8B8AFDB1B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774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jpg"/><Relationship Id="rId7" Type="http://schemas.openxmlformats.org/officeDocument/2006/relationships/image" Target="../media/image1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D6F235-4BB4-4C91-8413-302147214ACC}"/>
              </a:ext>
            </a:extLst>
          </p:cNvPr>
          <p:cNvSpPr/>
          <p:nvPr/>
        </p:nvSpPr>
        <p:spPr>
          <a:xfrm>
            <a:off x="0" y="0"/>
            <a:ext cx="49911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D33CD-AD03-48F1-AABB-847364BC6D6C}"/>
              </a:ext>
            </a:extLst>
          </p:cNvPr>
          <p:cNvSpPr txBox="1"/>
          <p:nvPr/>
        </p:nvSpPr>
        <p:spPr>
          <a:xfrm>
            <a:off x="10162055" y="5783356"/>
            <a:ext cx="1866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91616121 </a:t>
            </a:r>
            <a:r>
              <a:rPr lang="ko-KR" altLang="en-US" b="1" dirty="0" err="1">
                <a:solidFill>
                  <a:srgbClr val="00B0F0"/>
                </a:solidFill>
              </a:rPr>
              <a:t>조경남</a:t>
            </a:r>
            <a:endParaRPr lang="en-US" altLang="ko-KR" b="1" dirty="0">
              <a:solidFill>
                <a:srgbClr val="00B0F0"/>
              </a:solidFill>
            </a:endParaRPr>
          </a:p>
          <a:p>
            <a:r>
              <a:rPr lang="en-US" altLang="ko-KR" b="1" dirty="0">
                <a:solidFill>
                  <a:srgbClr val="00B0F0"/>
                </a:solidFill>
              </a:rPr>
              <a:t>91615787 </a:t>
            </a:r>
            <a:r>
              <a:rPr lang="ko-KR" altLang="en-US" b="1" dirty="0">
                <a:solidFill>
                  <a:srgbClr val="00B0F0"/>
                </a:solidFill>
              </a:rPr>
              <a:t>곽승지</a:t>
            </a:r>
            <a:endParaRPr lang="en-US" altLang="ko-KR" b="1" dirty="0">
              <a:solidFill>
                <a:srgbClr val="00B0F0"/>
              </a:solidFill>
            </a:endParaRPr>
          </a:p>
          <a:p>
            <a:r>
              <a:rPr lang="en-US" altLang="ko-KR" b="1" dirty="0">
                <a:solidFill>
                  <a:srgbClr val="00B0F0"/>
                </a:solidFill>
              </a:rPr>
              <a:t>91616169 </a:t>
            </a:r>
            <a:r>
              <a:rPr lang="ko-KR" altLang="en-US" b="1" dirty="0">
                <a:solidFill>
                  <a:srgbClr val="00B0F0"/>
                </a:solidFill>
              </a:rPr>
              <a:t>최진웅</a:t>
            </a:r>
            <a:endParaRPr lang="en-US" altLang="ko-KR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D9927-B6CB-4AAC-AE3C-F3A9AE2B7A5F}"/>
              </a:ext>
            </a:extLst>
          </p:cNvPr>
          <p:cNvSpPr txBox="1"/>
          <p:nvPr/>
        </p:nvSpPr>
        <p:spPr>
          <a:xfrm>
            <a:off x="7084512" y="4901627"/>
            <a:ext cx="5107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</a:rPr>
              <a:t>모바일 </a:t>
            </a:r>
            <a:r>
              <a:rPr lang="en-US" altLang="ko-KR" sz="3200" b="1" dirty="0">
                <a:solidFill>
                  <a:srgbClr val="00B0F0"/>
                </a:solidFill>
              </a:rPr>
              <a:t>S/W </a:t>
            </a:r>
            <a:r>
              <a:rPr lang="ko-KR" altLang="en-US" sz="3200" b="1" dirty="0">
                <a:solidFill>
                  <a:srgbClr val="00B0F0"/>
                </a:solidFill>
              </a:rPr>
              <a:t>기업 프로젝트</a:t>
            </a:r>
            <a:r>
              <a:rPr lang="en-US" altLang="ko-KR" sz="3200" b="1" dirty="0">
                <a:solidFill>
                  <a:srgbClr val="00B0F0"/>
                </a:solidFill>
              </a:rPr>
              <a:t>2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3FF8E-58AD-41C1-B9AD-D841CA086823}"/>
              </a:ext>
            </a:extLst>
          </p:cNvPr>
          <p:cNvSpPr txBox="1"/>
          <p:nvPr/>
        </p:nvSpPr>
        <p:spPr>
          <a:xfrm>
            <a:off x="9766114" y="54864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</a:rPr>
              <a:t>게임소프트웨어학과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40159-BBD0-4ADA-BE33-ADA8A6584F72}"/>
              </a:ext>
            </a:extLst>
          </p:cNvPr>
          <p:cNvSpPr txBox="1"/>
          <p:nvPr/>
        </p:nvSpPr>
        <p:spPr>
          <a:xfrm>
            <a:off x="3357562" y="1982450"/>
            <a:ext cx="33259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/>
              <a:t>SU  </a:t>
            </a:r>
            <a:r>
              <a:rPr lang="en-US" altLang="ko-KR" sz="8800" b="1" dirty="0">
                <a:solidFill>
                  <a:srgbClr val="00B0F0"/>
                </a:solidFill>
              </a:rPr>
              <a:t>DA</a:t>
            </a:r>
            <a:endParaRPr lang="ko-KR" altLang="en-US" sz="8800" b="1" dirty="0">
              <a:solidFill>
                <a:srgbClr val="00B0F0"/>
              </a:solidFill>
            </a:endParaRPr>
          </a:p>
        </p:txBody>
      </p:sp>
      <p:pic>
        <p:nvPicPr>
          <p:cNvPr id="14" name="그림 13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FAD0A470-E489-4423-B156-A7D54ACA3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8" y="1130757"/>
            <a:ext cx="2173092" cy="4263400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1EAEE1-1CF0-4EF8-A206-3DEA3E426CAE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CCIT </a:t>
            </a:r>
            <a:r>
              <a:rPr lang="ko-KR" altLang="en-US" sz="1400" b="1" dirty="0"/>
              <a:t>모바일 </a:t>
            </a:r>
            <a:r>
              <a:rPr lang="en-US" altLang="ko-KR" sz="1400" b="1" dirty="0"/>
              <a:t>S/W </a:t>
            </a:r>
            <a:r>
              <a:rPr lang="ko-KR" altLang="en-US" sz="1400" b="1" dirty="0"/>
              <a:t>융합전공</a:t>
            </a:r>
          </a:p>
        </p:txBody>
      </p:sp>
      <p:pic>
        <p:nvPicPr>
          <p:cNvPr id="17" name="그림 16" descr="텍스트, 모니터, 화면, 설정이(가) 표시된 사진&#10;&#10;자동 생성된 설명">
            <a:extLst>
              <a:ext uri="{FF2B5EF4-FFF2-40B4-BE49-F238E27FC236}">
                <a16:creationId xmlns:a16="http://schemas.microsoft.com/office/drawing/2014/main" id="{611E9791-0280-4050-997A-E5280A0F5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7" y="2417997"/>
            <a:ext cx="1343313" cy="13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9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61F1DB9-570E-4180-9C90-C7FDF8E5C5F8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52CC1-B5D3-4820-9642-CA6344197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97"/>
          <a:stretch/>
        </p:blipFill>
        <p:spPr>
          <a:xfrm>
            <a:off x="5686954" y="1134319"/>
            <a:ext cx="6158298" cy="24748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56580F-9AE8-4AEE-845F-5E10891A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4" y="1134319"/>
            <a:ext cx="4700292" cy="524263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2520A2D-60CF-40AA-BA42-A71F4E997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03"/>
          <a:stretch/>
        </p:blipFill>
        <p:spPr>
          <a:xfrm>
            <a:off x="5686954" y="3902090"/>
            <a:ext cx="5308996" cy="2474862"/>
          </a:xfrm>
          <a:prstGeom prst="rect">
            <a:avLst/>
          </a:prstGeom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0E3DA3DB-9AF3-4904-AA46-A2D2C5109300}"/>
              </a:ext>
            </a:extLst>
          </p:cNvPr>
          <p:cNvSpPr txBox="1">
            <a:spLocks/>
          </p:cNvSpPr>
          <p:nvPr/>
        </p:nvSpPr>
        <p:spPr>
          <a:xfrm>
            <a:off x="4820675" y="6338"/>
            <a:ext cx="2550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rgbClr val="00B0F0"/>
                </a:solidFill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422168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B1C8AC62-1A92-463B-B81D-2038289F9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48" y="0"/>
            <a:ext cx="3440888" cy="6750694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5296E249-14B2-4D84-91C6-C823B56AF56C}"/>
              </a:ext>
            </a:extLst>
          </p:cNvPr>
          <p:cNvSpPr txBox="1">
            <a:spLocks/>
          </p:cNvSpPr>
          <p:nvPr/>
        </p:nvSpPr>
        <p:spPr>
          <a:xfrm>
            <a:off x="3509160" y="2954931"/>
            <a:ext cx="1420819" cy="1112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</a:t>
            </a:r>
            <a:endParaRPr lang="ko-KR" altLang="en-US" b="1" dirty="0">
              <a:solidFill>
                <a:srgbClr val="00B0F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4" name="그래픽 13" descr="클립보드 단색으로 채워진">
            <a:extLst>
              <a:ext uri="{FF2B5EF4-FFF2-40B4-BE49-F238E27FC236}">
                <a16:creationId xmlns:a16="http://schemas.microsoft.com/office/drawing/2014/main" id="{F524EAD9-9CC5-42AE-B583-652178319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6937" y="1438649"/>
            <a:ext cx="1285269" cy="12852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CA9A67-E6B8-4576-8C52-237D4CD3C528}"/>
              </a:ext>
            </a:extLst>
          </p:cNvPr>
          <p:cNvSpPr txBox="1"/>
          <p:nvPr/>
        </p:nvSpPr>
        <p:spPr>
          <a:xfrm>
            <a:off x="3428995" y="4253067"/>
            <a:ext cx="1581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1. </a:t>
            </a:r>
            <a:r>
              <a:rPr lang="ko-KR" altLang="en-US" b="1" dirty="0">
                <a:solidFill>
                  <a:srgbClr val="00B0F0"/>
                </a:solidFill>
              </a:rPr>
              <a:t>기획의도</a:t>
            </a:r>
            <a:endParaRPr lang="en-US" altLang="ko-KR" b="1" dirty="0">
              <a:solidFill>
                <a:srgbClr val="00B0F0"/>
              </a:solidFill>
            </a:endParaRPr>
          </a:p>
          <a:p>
            <a:r>
              <a:rPr lang="en-US" altLang="ko-KR" b="1" dirty="0">
                <a:solidFill>
                  <a:srgbClr val="00B0F0"/>
                </a:solidFill>
              </a:rPr>
              <a:t>2. </a:t>
            </a:r>
            <a:r>
              <a:rPr lang="ko-KR" altLang="en-US" b="1" dirty="0">
                <a:solidFill>
                  <a:srgbClr val="00B0F0"/>
                </a:solidFill>
              </a:rPr>
              <a:t>수행목표</a:t>
            </a:r>
            <a:endParaRPr lang="en-US" altLang="ko-KR" b="1" dirty="0">
              <a:solidFill>
                <a:srgbClr val="00B0F0"/>
              </a:solidFill>
            </a:endParaRPr>
          </a:p>
          <a:p>
            <a:r>
              <a:rPr lang="en-US" altLang="ko-KR" b="1" dirty="0">
                <a:solidFill>
                  <a:srgbClr val="00B0F0"/>
                </a:solidFill>
              </a:rPr>
              <a:t>3. </a:t>
            </a:r>
            <a:r>
              <a:rPr lang="ko-KR" altLang="en-US" b="1" dirty="0">
                <a:solidFill>
                  <a:srgbClr val="00B0F0"/>
                </a:solidFill>
              </a:rPr>
              <a:t>스토리보드</a:t>
            </a:r>
          </a:p>
        </p:txBody>
      </p:sp>
      <p:pic>
        <p:nvPicPr>
          <p:cNvPr id="5" name="그림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B363CFA-78B1-4184-BE3A-DEF1450B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48" y="-3715"/>
            <a:ext cx="3440888" cy="67506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17BAD0-AF0E-4BF2-893D-FF56D11A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84" y="2976524"/>
            <a:ext cx="2132569" cy="797645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</a:t>
            </a:r>
            <a:r>
              <a:rPr lang="en-US" altLang="ko-KR" sz="3600" b="1" dirty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3600" b="1" dirty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내용</a:t>
            </a:r>
          </a:p>
        </p:txBody>
      </p:sp>
      <p:pic>
        <p:nvPicPr>
          <p:cNvPr id="6" name="그래픽 5" descr="워크플로 단색으로 채워진">
            <a:extLst>
              <a:ext uri="{FF2B5EF4-FFF2-40B4-BE49-F238E27FC236}">
                <a16:creationId xmlns:a16="http://schemas.microsoft.com/office/drawing/2014/main" id="{445380C0-E353-4B9C-AB75-B26172D9B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8197" y="1014764"/>
            <a:ext cx="1800225" cy="180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F0553D-BF74-4BC0-AC2A-F205B6F85F90}"/>
              </a:ext>
            </a:extLst>
          </p:cNvPr>
          <p:cNvSpPr txBox="1"/>
          <p:nvPr/>
        </p:nvSpPr>
        <p:spPr>
          <a:xfrm>
            <a:off x="3307306" y="4055318"/>
            <a:ext cx="213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1. </a:t>
            </a:r>
            <a:r>
              <a:rPr lang="ko-KR" altLang="en-US" sz="1600" b="1" dirty="0">
                <a:solidFill>
                  <a:srgbClr val="00B0F0"/>
                </a:solidFill>
              </a:rPr>
              <a:t>시스템 구성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FC8EA-FA84-47F8-8812-83D41020564B}"/>
              </a:ext>
            </a:extLst>
          </p:cNvPr>
          <p:cNvSpPr txBox="1"/>
          <p:nvPr/>
        </p:nvSpPr>
        <p:spPr>
          <a:xfrm>
            <a:off x="3307306" y="4445937"/>
            <a:ext cx="1933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2. </a:t>
            </a:r>
            <a:r>
              <a:rPr lang="ko-KR" altLang="en-US" sz="1600" b="1" dirty="0">
                <a:solidFill>
                  <a:srgbClr val="00B0F0"/>
                </a:solidFill>
              </a:rPr>
              <a:t>게시판 기능 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88589-FD10-42C5-8840-2E152B1ECF80}"/>
              </a:ext>
            </a:extLst>
          </p:cNvPr>
          <p:cNvSpPr txBox="1"/>
          <p:nvPr/>
        </p:nvSpPr>
        <p:spPr>
          <a:xfrm>
            <a:off x="3306696" y="4836556"/>
            <a:ext cx="1933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3. </a:t>
            </a:r>
            <a:r>
              <a:rPr lang="ko-KR" altLang="en-US" sz="1600" b="1" dirty="0">
                <a:solidFill>
                  <a:srgbClr val="00B0F0"/>
                </a:solidFill>
              </a:rPr>
              <a:t>채팅 기능 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AB129-3FC5-4D08-AD05-760AD561C57D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6E7D27-4949-471F-86B4-2DC008C27A3F}"/>
              </a:ext>
            </a:extLst>
          </p:cNvPr>
          <p:cNvSpPr txBox="1"/>
          <p:nvPr/>
        </p:nvSpPr>
        <p:spPr>
          <a:xfrm>
            <a:off x="6446126" y="1711951"/>
            <a:ext cx="346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3"/>
                </a:solidFill>
              </a:rPr>
              <a:t>개발 방법</a:t>
            </a:r>
            <a:r>
              <a:rPr lang="en-US" altLang="ko-KR" dirty="0">
                <a:solidFill>
                  <a:schemeClr val="accent3"/>
                </a:solidFill>
              </a:rPr>
              <a:t>: </a:t>
            </a:r>
            <a:r>
              <a:rPr lang="en-US" altLang="ko-KR" b="1" i="0" dirty="0">
                <a:solidFill>
                  <a:srgbClr val="56CBF5"/>
                </a:solidFill>
                <a:effectLst/>
                <a:latin typeface="Apple SD Gothic Neo"/>
              </a:rPr>
              <a:t>Agile</a:t>
            </a:r>
            <a:endParaRPr lang="ko-KR" altLang="en-US" dirty="0">
              <a:solidFill>
                <a:srgbClr val="56CBF5"/>
              </a:solidFill>
            </a:endParaRPr>
          </a:p>
        </p:txBody>
      </p:sp>
      <p:pic>
        <p:nvPicPr>
          <p:cNvPr id="8" name="그림 7" descr="화이트보드이(가) 표시된 사진&#10;&#10;자동 생성된 설명">
            <a:extLst>
              <a:ext uri="{FF2B5EF4-FFF2-40B4-BE49-F238E27FC236}">
                <a16:creationId xmlns:a16="http://schemas.microsoft.com/office/drawing/2014/main" id="{48EA298B-77AE-42B1-9E34-F7119F2C2D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69" y="2154834"/>
            <a:ext cx="4908274" cy="348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1">
            <a:extLst>
              <a:ext uri="{FF2B5EF4-FFF2-40B4-BE49-F238E27FC236}">
                <a16:creationId xmlns:a16="http://schemas.microsoft.com/office/drawing/2014/main" id="{9B307AD4-95F2-4878-9FA0-8463DE544C70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AutoNum type="arabicPeriod"/>
            </a:pPr>
            <a:r>
              <a:rPr lang="ko-KR" altLang="en-US" sz="2400" b="1" dirty="0">
                <a:solidFill>
                  <a:srgbClr val="00B0F0"/>
                </a:solidFill>
              </a:rPr>
              <a:t>시스템 구성 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algn="ctr"/>
            <a:endParaRPr lang="en-US" altLang="ko-KR" sz="1400" b="1" i="0" dirty="0">
              <a:solidFill>
                <a:srgbClr val="4D5156"/>
              </a:solidFill>
              <a:effectLst/>
              <a:latin typeface="Apple SD Gothic Neo"/>
            </a:endParaRPr>
          </a:p>
          <a:p>
            <a:pPr algn="ctr"/>
            <a:r>
              <a:rPr lang="en-US" altLang="ko-KR" sz="1400" b="1" i="0" dirty="0">
                <a:solidFill>
                  <a:srgbClr val="4D5156"/>
                </a:solidFill>
                <a:effectLst/>
                <a:latin typeface="Apple SD Gothic Neo"/>
              </a:rPr>
              <a:t>( Screen Flow chart)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F9B34DB-3081-4D4D-A238-3A928C61A9CE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3FE83E-6661-4189-8C6E-A02BF4D28982}"/>
              </a:ext>
            </a:extLst>
          </p:cNvPr>
          <p:cNvGrpSpPr/>
          <p:nvPr/>
        </p:nvGrpSpPr>
        <p:grpSpPr>
          <a:xfrm>
            <a:off x="1658586" y="1391279"/>
            <a:ext cx="8874825" cy="5052339"/>
            <a:chOff x="1260590" y="1377395"/>
            <a:chExt cx="8874825" cy="5052339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73F7E1E-A7AB-424E-9734-334839D6B1AC}"/>
                </a:ext>
              </a:extLst>
            </p:cNvPr>
            <p:cNvSpPr/>
            <p:nvPr/>
          </p:nvSpPr>
          <p:spPr>
            <a:xfrm>
              <a:off x="4027933" y="5125741"/>
              <a:ext cx="1514299" cy="1303993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ysClr val="windowText" lastClr="000000"/>
                  </a:solidFill>
                </a:rPr>
                <a:t>상단 툴</a:t>
              </a:r>
              <a:endParaRPr lang="en-US" altLang="ko-KR" sz="12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2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200" b="1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ko-KR" altLang="en-US" sz="1200" b="1" dirty="0">
                  <a:solidFill>
                    <a:sysClr val="windowText" lastClr="000000"/>
                  </a:solidFill>
                </a:rPr>
                <a:t> </a:t>
              </a:r>
              <a:endParaRPr lang="en-US" altLang="ko-KR" sz="12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200" b="1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F3F8D09-E426-4CD5-8E30-ADB81C91F4BB}"/>
                </a:ext>
              </a:extLst>
            </p:cNvPr>
            <p:cNvSpPr/>
            <p:nvPr/>
          </p:nvSpPr>
          <p:spPr>
            <a:xfrm>
              <a:off x="4027290" y="1866690"/>
              <a:ext cx="1514957" cy="2958971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사이드 메뉴 바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  <a:p>
              <a:pPr algn="ctr">
                <a:defRPr lang="ko-KR" altLang="en-US"/>
              </a:pP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885679-1D6B-41B6-AC5F-BC6080545ED6}"/>
                </a:ext>
              </a:extLst>
            </p:cNvPr>
            <p:cNvSpPr txBox="1"/>
            <p:nvPr/>
          </p:nvSpPr>
          <p:spPr>
            <a:xfrm>
              <a:off x="2642951" y="1868646"/>
              <a:ext cx="1106946" cy="276999"/>
            </a:xfrm>
            <a:prstGeom prst="rect">
              <a:avLst/>
            </a:prstGeom>
            <a:solidFill>
              <a:srgbClr val="E5DFF4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회원가입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03D9BE-369E-4C6C-AE86-DF0D28571F62}"/>
                </a:ext>
              </a:extLst>
            </p:cNvPr>
            <p:cNvSpPr txBox="1"/>
            <p:nvPr/>
          </p:nvSpPr>
          <p:spPr>
            <a:xfrm>
              <a:off x="4043374" y="1377396"/>
              <a:ext cx="1465920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 err="1">
                  <a:solidFill>
                    <a:schemeClr val="bg1"/>
                  </a:solidFill>
                </a:rPr>
                <a:t>메인화면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80872E-C6DD-4B73-B21E-982212FED38E}"/>
                </a:ext>
              </a:extLst>
            </p:cNvPr>
            <p:cNvSpPr txBox="1"/>
            <p:nvPr/>
          </p:nvSpPr>
          <p:spPr>
            <a:xfrm>
              <a:off x="4221926" y="2256142"/>
              <a:ext cx="1125683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게시판 </a:t>
              </a:r>
            </a:p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카테고리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00D237-6333-443A-B09A-FEEC52B06D86}"/>
                </a:ext>
              </a:extLst>
            </p:cNvPr>
            <p:cNvSpPr txBox="1"/>
            <p:nvPr/>
          </p:nvSpPr>
          <p:spPr>
            <a:xfrm>
              <a:off x="4221926" y="2833280"/>
              <a:ext cx="1125683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>
                  <a:solidFill>
                    <a:schemeClr val="bg1"/>
                  </a:solidFill>
                </a:rPr>
                <a:t>환경설정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B2EB08-041E-4B21-A88E-8BFCCD7CE0CC}"/>
                </a:ext>
              </a:extLst>
            </p:cNvPr>
            <p:cNvSpPr txBox="1"/>
            <p:nvPr/>
          </p:nvSpPr>
          <p:spPr>
            <a:xfrm>
              <a:off x="2642951" y="1377396"/>
              <a:ext cx="1106946" cy="277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로그인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DA15FB-040A-4D34-9B8D-BFFE967CB763}"/>
                </a:ext>
              </a:extLst>
            </p:cNvPr>
            <p:cNvSpPr txBox="1"/>
            <p:nvPr/>
          </p:nvSpPr>
          <p:spPr>
            <a:xfrm>
              <a:off x="4213489" y="3295317"/>
              <a:ext cx="1125684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채팅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24871B-DB59-446C-8204-F22B49AD97B9}"/>
                </a:ext>
              </a:extLst>
            </p:cNvPr>
            <p:cNvSpPr txBox="1"/>
            <p:nvPr/>
          </p:nvSpPr>
          <p:spPr>
            <a:xfrm>
              <a:off x="4213490" y="5933687"/>
              <a:ext cx="1125685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홈 버튼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C0F1EDC0-CEAB-48CD-9752-E796543D2CF5}"/>
                </a:ext>
              </a:extLst>
            </p:cNvPr>
            <p:cNvCxnSpPr>
              <a:cxnSpLocks/>
              <a:stCxn id="44" idx="3"/>
              <a:endCxn id="39" idx="1"/>
            </p:cNvCxnSpPr>
            <p:nvPr/>
          </p:nvCxnSpPr>
          <p:spPr>
            <a:xfrm>
              <a:off x="3749897" y="1515896"/>
              <a:ext cx="2934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F969E4D7-CF0D-42DD-8E53-E77BD3F24C49}"/>
                </a:ext>
              </a:extLst>
            </p:cNvPr>
            <p:cNvCxnSpPr>
              <a:cxnSpLocks/>
              <a:stCxn id="101" idx="3"/>
              <a:endCxn id="44" idx="1"/>
            </p:cNvCxnSpPr>
            <p:nvPr/>
          </p:nvCxnSpPr>
          <p:spPr>
            <a:xfrm>
              <a:off x="2367536" y="1515895"/>
              <a:ext cx="27541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4FA3393-F8DF-46A1-9A49-0EED2DC6CC0D}"/>
                </a:ext>
              </a:extLst>
            </p:cNvPr>
            <p:cNvSpPr txBox="1"/>
            <p:nvPr/>
          </p:nvSpPr>
          <p:spPr>
            <a:xfrm>
              <a:off x="9009730" y="1864361"/>
              <a:ext cx="1125685" cy="276999"/>
            </a:xfrm>
            <a:prstGeom prst="rect">
              <a:avLst/>
            </a:prstGeom>
            <a:solidFill>
              <a:srgbClr val="E5DFF4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게시글 수정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354E64-C290-49CD-A5C3-815893329278}"/>
                </a:ext>
              </a:extLst>
            </p:cNvPr>
            <p:cNvSpPr txBox="1"/>
            <p:nvPr/>
          </p:nvSpPr>
          <p:spPr>
            <a:xfrm>
              <a:off x="4213490" y="4376888"/>
              <a:ext cx="1125683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로그아웃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B95A94B-37DD-4CD4-AAEB-2167F6D01B87}"/>
                </a:ext>
              </a:extLst>
            </p:cNvPr>
            <p:cNvSpPr txBox="1"/>
            <p:nvPr/>
          </p:nvSpPr>
          <p:spPr>
            <a:xfrm>
              <a:off x="1260590" y="1377395"/>
              <a:ext cx="1106946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시작화면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0B5686D-3FA7-4DC1-87D0-B5E35AFC1525}"/>
                </a:ext>
              </a:extLst>
            </p:cNvPr>
            <p:cNvSpPr txBox="1"/>
            <p:nvPr/>
          </p:nvSpPr>
          <p:spPr>
            <a:xfrm>
              <a:off x="5808998" y="2237959"/>
              <a:ext cx="1147952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게시글 목록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D26398B-8F52-4866-B19C-D44A7961177F}"/>
                </a:ext>
              </a:extLst>
            </p:cNvPr>
            <p:cNvSpPr/>
            <p:nvPr/>
          </p:nvSpPr>
          <p:spPr>
            <a:xfrm>
              <a:off x="7284484" y="1381328"/>
              <a:ext cx="1465920" cy="1251634"/>
            </a:xfrm>
            <a:prstGeom prst="rect">
              <a:avLst/>
            </a:prstGeom>
            <a:solidFill>
              <a:srgbClr val="E5D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ysClr val="windowText" lastClr="000000"/>
                  </a:solidFill>
                </a:rPr>
                <a:t>게시글 상세 조회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78FC51B-01EA-496C-9009-C82305A0E419}"/>
                </a:ext>
              </a:extLst>
            </p:cNvPr>
            <p:cNvSpPr txBox="1"/>
            <p:nvPr/>
          </p:nvSpPr>
          <p:spPr>
            <a:xfrm>
              <a:off x="4213490" y="5489902"/>
              <a:ext cx="1125685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글 등록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32C875-EAB5-4728-8E75-818EFCE960D8}"/>
                </a:ext>
              </a:extLst>
            </p:cNvPr>
            <p:cNvSpPr txBox="1"/>
            <p:nvPr/>
          </p:nvSpPr>
          <p:spPr>
            <a:xfrm>
              <a:off x="5837516" y="3295316"/>
              <a:ext cx="1125685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친구 목록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CCB1F80-F851-45DD-B6EB-19A800289479}"/>
                </a:ext>
              </a:extLst>
            </p:cNvPr>
            <p:cNvSpPr txBox="1"/>
            <p:nvPr/>
          </p:nvSpPr>
          <p:spPr>
            <a:xfrm>
              <a:off x="5837516" y="3696102"/>
              <a:ext cx="1125685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 err="1">
                  <a:solidFill>
                    <a:schemeClr val="bg1"/>
                  </a:solidFill>
                </a:rPr>
                <a:t>채팅방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목록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60E0EF-34B5-4521-ACAB-5914D58C60F2}"/>
                </a:ext>
              </a:extLst>
            </p:cNvPr>
            <p:cNvSpPr txBox="1"/>
            <p:nvPr/>
          </p:nvSpPr>
          <p:spPr>
            <a:xfrm>
              <a:off x="5837895" y="4096888"/>
              <a:ext cx="1119055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친구 검색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E078ACC-2390-46A7-9197-15B7252AFD2B}"/>
                </a:ext>
              </a:extLst>
            </p:cNvPr>
            <p:cNvSpPr/>
            <p:nvPr/>
          </p:nvSpPr>
          <p:spPr>
            <a:xfrm>
              <a:off x="9017155" y="3296772"/>
              <a:ext cx="1118260" cy="676329"/>
            </a:xfrm>
            <a:prstGeom prst="rect">
              <a:avLst/>
            </a:prstGeom>
            <a:solidFill>
              <a:srgbClr val="E5D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ysClr val="windowText" lastClr="000000"/>
                  </a:solidFill>
                </a:rPr>
                <a:t>채팅방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5499EB0-48C1-416F-94D6-CDB30EABE6C0}"/>
                </a:ext>
              </a:extLst>
            </p:cNvPr>
            <p:cNvSpPr txBox="1"/>
            <p:nvPr/>
          </p:nvSpPr>
          <p:spPr>
            <a:xfrm>
              <a:off x="7278963" y="3296643"/>
              <a:ext cx="1465919" cy="276999"/>
            </a:xfrm>
            <a:prstGeom prst="rect">
              <a:avLst/>
            </a:prstGeom>
            <a:solidFill>
              <a:srgbClr val="E5DFF4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단체 </a:t>
              </a:r>
              <a:r>
                <a:rPr lang="ko-KR" altLang="en-US" sz="1200" b="1" dirty="0" err="1">
                  <a:solidFill>
                    <a:schemeClr val="bg1"/>
                  </a:solidFill>
                </a:rPr>
                <a:t>채팅방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생성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6525BEF-1A7C-4148-8323-11F7385950C5}"/>
                </a:ext>
              </a:extLst>
            </p:cNvPr>
            <p:cNvCxnSpPr>
              <a:cxnSpLocks/>
              <a:stCxn id="44" idx="2"/>
              <a:endCxn id="35" idx="0"/>
            </p:cNvCxnSpPr>
            <p:nvPr/>
          </p:nvCxnSpPr>
          <p:spPr>
            <a:xfrm>
              <a:off x="3196424" y="1654396"/>
              <a:ext cx="0" cy="2142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7F062A10-AB4E-408C-A580-202A5B157272}"/>
                </a:ext>
              </a:extLst>
            </p:cNvPr>
            <p:cNvCxnSpPr>
              <a:cxnSpLocks/>
              <a:stCxn id="39" idx="2"/>
              <a:endCxn id="80" idx="0"/>
            </p:cNvCxnSpPr>
            <p:nvPr/>
          </p:nvCxnSpPr>
          <p:spPr>
            <a:xfrm>
              <a:off x="4776334" y="1654395"/>
              <a:ext cx="8435" cy="2122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2434F3E-74DC-4D41-A1BE-3782E7662996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4784769" y="4825661"/>
              <a:ext cx="314" cy="3000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07EECA58-AB17-436A-B308-70B32BBB8DBD}"/>
                </a:ext>
              </a:extLst>
            </p:cNvPr>
            <p:cNvCxnSpPr>
              <a:cxnSpLocks/>
            </p:cNvCxnSpPr>
            <p:nvPr/>
          </p:nvCxnSpPr>
          <p:spPr>
            <a:xfrm>
              <a:off x="5509294" y="1527470"/>
              <a:ext cx="176966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94221401-4570-4E7A-B287-C2AE628B2233}"/>
                </a:ext>
              </a:extLst>
            </p:cNvPr>
            <p:cNvCxnSpPr>
              <a:cxnSpLocks/>
              <a:stCxn id="101" idx="3"/>
              <a:endCxn id="44" idx="1"/>
            </p:cNvCxnSpPr>
            <p:nvPr/>
          </p:nvCxnSpPr>
          <p:spPr>
            <a:xfrm>
              <a:off x="2367536" y="1515895"/>
              <a:ext cx="27541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9C103029-B208-4C54-BC5D-7374D9A92495}"/>
                </a:ext>
              </a:extLst>
            </p:cNvPr>
            <p:cNvCxnSpPr>
              <a:cxnSpLocks/>
              <a:stCxn id="44" idx="3"/>
              <a:endCxn id="39" idx="1"/>
            </p:cNvCxnSpPr>
            <p:nvPr/>
          </p:nvCxnSpPr>
          <p:spPr>
            <a:xfrm>
              <a:off x="3749897" y="1515896"/>
              <a:ext cx="2934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B8C53104-928F-423F-A298-D34E149A78BB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5347609" y="2376458"/>
              <a:ext cx="46138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E9CFB71B-B948-4ED6-9A2F-A30AE2EA661B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6956950" y="2376459"/>
              <a:ext cx="3220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>
              <a:extLst>
                <a:ext uri="{FF2B5EF4-FFF2-40B4-BE49-F238E27FC236}">
                  <a16:creationId xmlns:a16="http://schemas.microsoft.com/office/drawing/2014/main" id="{C94FFC01-620E-44DE-9F1A-0878C5ED0728}"/>
                </a:ext>
              </a:extLst>
            </p:cNvPr>
            <p:cNvCxnSpPr>
              <a:cxnSpLocks/>
              <a:stCxn id="23" idx="3"/>
              <a:endCxn id="73" idx="1"/>
            </p:cNvCxnSpPr>
            <p:nvPr/>
          </p:nvCxnSpPr>
          <p:spPr>
            <a:xfrm flipV="1">
              <a:off x="8750404" y="2002861"/>
              <a:ext cx="259326" cy="4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7276D97E-85B0-4640-8DA8-718319A18636}"/>
                </a:ext>
              </a:extLst>
            </p:cNvPr>
            <p:cNvCxnSpPr>
              <a:cxnSpLocks/>
              <a:stCxn id="45" idx="3"/>
              <a:endCxn id="95" idx="1"/>
            </p:cNvCxnSpPr>
            <p:nvPr/>
          </p:nvCxnSpPr>
          <p:spPr>
            <a:xfrm flipV="1">
              <a:off x="5339173" y="3433816"/>
              <a:ext cx="4983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0B2CB1FC-E7D0-4927-96BE-E1592354B431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6963201" y="3433816"/>
              <a:ext cx="315762" cy="1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연결선: 꺾임 163">
              <a:extLst>
                <a:ext uri="{FF2B5EF4-FFF2-40B4-BE49-F238E27FC236}">
                  <a16:creationId xmlns:a16="http://schemas.microsoft.com/office/drawing/2014/main" id="{D11ED636-C6BF-41EC-BC6B-B43EEE0F481C}"/>
                </a:ext>
              </a:extLst>
            </p:cNvPr>
            <p:cNvCxnSpPr>
              <a:cxnSpLocks/>
              <a:stCxn id="45" idx="3"/>
              <a:endCxn id="96" idx="1"/>
            </p:cNvCxnSpPr>
            <p:nvPr/>
          </p:nvCxnSpPr>
          <p:spPr>
            <a:xfrm>
              <a:off x="5339173" y="3433817"/>
              <a:ext cx="498343" cy="4007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D3BFE273-7900-4939-BAA6-7EE44661012C}"/>
                </a:ext>
              </a:extLst>
            </p:cNvPr>
            <p:cNvCxnSpPr>
              <a:cxnSpLocks/>
              <a:stCxn id="45" idx="3"/>
              <a:endCxn id="97" idx="1"/>
            </p:cNvCxnSpPr>
            <p:nvPr/>
          </p:nvCxnSpPr>
          <p:spPr>
            <a:xfrm>
              <a:off x="5339173" y="3433817"/>
              <a:ext cx="498722" cy="80157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94A4026-E25D-47E4-B76A-17CD64E16184}"/>
                </a:ext>
              </a:extLst>
            </p:cNvPr>
            <p:cNvCxnSpPr>
              <a:cxnSpLocks/>
            </p:cNvCxnSpPr>
            <p:nvPr/>
          </p:nvCxnSpPr>
          <p:spPr>
            <a:xfrm>
              <a:off x="6973996" y="3839595"/>
              <a:ext cx="20357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7E48F707-2621-41EB-9892-5F818849DD58}"/>
                </a:ext>
              </a:extLst>
            </p:cNvPr>
            <p:cNvCxnSpPr>
              <a:cxnSpLocks/>
            </p:cNvCxnSpPr>
            <p:nvPr/>
          </p:nvCxnSpPr>
          <p:spPr>
            <a:xfrm>
              <a:off x="8752307" y="3432488"/>
              <a:ext cx="2644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화살표: 오른쪽 194">
            <a:extLst>
              <a:ext uri="{FF2B5EF4-FFF2-40B4-BE49-F238E27FC236}">
                <a16:creationId xmlns:a16="http://schemas.microsoft.com/office/drawing/2014/main" id="{7A925EDB-DE55-4A86-9ED9-CE6DB26AA0D8}"/>
              </a:ext>
            </a:extLst>
          </p:cNvPr>
          <p:cNvSpPr/>
          <p:nvPr/>
        </p:nvSpPr>
        <p:spPr>
          <a:xfrm>
            <a:off x="1658586" y="1134822"/>
            <a:ext cx="8874826" cy="12980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8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8696FE-DEFB-434E-98AC-F9E55A776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8" y="731421"/>
            <a:ext cx="3773029" cy="198231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70D8E39-F4DA-4029-8147-2936316E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59" y="879802"/>
            <a:ext cx="926329" cy="518581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F1235D79-B4D6-4033-B15F-E7DCBF2CB0DD}"/>
              </a:ext>
            </a:extLst>
          </p:cNvPr>
          <p:cNvGrpSpPr/>
          <p:nvPr/>
        </p:nvGrpSpPr>
        <p:grpSpPr>
          <a:xfrm>
            <a:off x="1586767" y="4409949"/>
            <a:ext cx="1299933" cy="1635918"/>
            <a:chOff x="1127112" y="3262227"/>
            <a:chExt cx="1299933" cy="1635918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FFE3A64-2474-437D-8477-ECBB2EE4A04C}"/>
                </a:ext>
              </a:extLst>
            </p:cNvPr>
            <p:cNvGrpSpPr/>
            <p:nvPr/>
          </p:nvGrpSpPr>
          <p:grpSpPr>
            <a:xfrm>
              <a:off x="1127112" y="3643087"/>
              <a:ext cx="1299933" cy="1255058"/>
              <a:chOff x="1125124" y="3998259"/>
              <a:chExt cx="1299933" cy="1255058"/>
            </a:xfrm>
          </p:grpSpPr>
          <p:pic>
            <p:nvPicPr>
              <p:cNvPr id="67" name="그래픽 66" descr="원통형 윤곽선">
                <a:extLst>
                  <a:ext uri="{FF2B5EF4-FFF2-40B4-BE49-F238E27FC236}">
                    <a16:creationId xmlns:a16="http://schemas.microsoft.com/office/drawing/2014/main" id="{9F8297A8-A9CA-4E7E-9094-B5160CB30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25124" y="3998259"/>
                <a:ext cx="1299933" cy="1255058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1CE2E42-1599-4701-8A3D-79850578C5DD}"/>
                  </a:ext>
                </a:extLst>
              </p:cNvPr>
              <p:cNvSpPr txBox="1"/>
              <p:nvPr/>
            </p:nvSpPr>
            <p:spPr>
              <a:xfrm>
                <a:off x="1352306" y="4468799"/>
                <a:ext cx="8590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</a:rPr>
                  <a:t>Room DB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B00790B4-AA82-41A6-BF6B-7634E8046AC1}"/>
                </a:ext>
              </a:extLst>
            </p:cNvPr>
            <p:cNvCxnSpPr>
              <a:cxnSpLocks/>
            </p:cNvCxnSpPr>
            <p:nvPr/>
          </p:nvCxnSpPr>
          <p:spPr>
            <a:xfrm>
              <a:off x="1783834" y="3262227"/>
              <a:ext cx="1" cy="4621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5" name="Picture 4" descr="하늘이(가) 표시된 사진&#10;&#10;높은 신뢰도로 생성된 설명">
            <a:extLst>
              <a:ext uri="{FF2B5EF4-FFF2-40B4-BE49-F238E27FC236}">
                <a16:creationId xmlns:a16="http://schemas.microsoft.com/office/drawing/2014/main" id="{7A99B847-37AA-4285-9E6D-90317AB1EF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163" t="7707" r="29852" b="9836"/>
          <a:stretch/>
        </p:blipFill>
        <p:spPr>
          <a:xfrm>
            <a:off x="1942658" y="2868174"/>
            <a:ext cx="588150" cy="124401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65F6D7E-F4E7-4AE0-8280-389EBEB85EE6}"/>
              </a:ext>
            </a:extLst>
          </p:cNvPr>
          <p:cNvGrpSpPr/>
          <p:nvPr/>
        </p:nvGrpSpPr>
        <p:grpSpPr>
          <a:xfrm>
            <a:off x="8559628" y="1577771"/>
            <a:ext cx="3080320" cy="4283451"/>
            <a:chOff x="8561281" y="1075747"/>
            <a:chExt cx="3080320" cy="4283451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178F0D1-436E-455D-88D4-401E491DD5E2}"/>
                </a:ext>
              </a:extLst>
            </p:cNvPr>
            <p:cNvGrpSpPr/>
            <p:nvPr/>
          </p:nvGrpSpPr>
          <p:grpSpPr>
            <a:xfrm>
              <a:off x="8561281" y="1075747"/>
              <a:ext cx="3080320" cy="1227839"/>
              <a:chOff x="8556872" y="2617596"/>
              <a:chExt cx="3080320" cy="122783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131F922-EFB7-4BBE-A653-3F9093DBD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6872" y="2710141"/>
                <a:ext cx="3080320" cy="1135294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E69F11BD-F567-4F6D-A5F3-2CC1AA147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1001" y="2617596"/>
                <a:ext cx="839782" cy="453482"/>
              </a:xfrm>
              <a:prstGeom prst="rect">
                <a:avLst/>
              </a:prstGeom>
            </p:spPr>
          </p:pic>
        </p:grpSp>
        <p:pic>
          <p:nvPicPr>
            <p:cNvPr id="77" name="Picture 3">
              <a:extLst>
                <a:ext uri="{FF2B5EF4-FFF2-40B4-BE49-F238E27FC236}">
                  <a16:creationId xmlns:a16="http://schemas.microsoft.com/office/drawing/2014/main" id="{01CA1106-1F6C-4915-8AD1-DE45C9D72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547" t="292" r="2162" b="-292"/>
            <a:stretch/>
          </p:blipFill>
          <p:spPr>
            <a:xfrm>
              <a:off x="9567778" y="2070812"/>
              <a:ext cx="1528981" cy="1712328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188355F-910B-4DBB-920D-4413921F3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576" y="4467228"/>
              <a:ext cx="1729183" cy="891970"/>
            </a:xfrm>
            <a:prstGeom prst="rect">
              <a:avLst/>
            </a:prstGeom>
            <a:ln>
              <a:noFill/>
            </a:ln>
            <a:effectLst/>
          </p:spPr>
        </p:pic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7E3E2B-C4AC-40D2-89DA-B1365E33CB61}"/>
              </a:ext>
            </a:extLst>
          </p:cNvPr>
          <p:cNvCxnSpPr>
            <a:cxnSpLocks/>
          </p:cNvCxnSpPr>
          <p:nvPr/>
        </p:nvCxnSpPr>
        <p:spPr>
          <a:xfrm flipH="1">
            <a:off x="3256989" y="3242429"/>
            <a:ext cx="12759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63D4E4B-B5B2-416F-9275-29E4C58497E3}"/>
              </a:ext>
            </a:extLst>
          </p:cNvPr>
          <p:cNvCxnSpPr>
            <a:cxnSpLocks/>
          </p:cNvCxnSpPr>
          <p:nvPr/>
        </p:nvCxnSpPr>
        <p:spPr>
          <a:xfrm>
            <a:off x="3256989" y="3625426"/>
            <a:ext cx="12759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5FAD077-3854-47E0-A02E-BFC59C15DEF8}"/>
              </a:ext>
            </a:extLst>
          </p:cNvPr>
          <p:cNvCxnSpPr>
            <a:cxnSpLocks/>
          </p:cNvCxnSpPr>
          <p:nvPr/>
        </p:nvCxnSpPr>
        <p:spPr>
          <a:xfrm flipH="1">
            <a:off x="7600770" y="3242429"/>
            <a:ext cx="12759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C8318F-98EA-4943-98CB-B2C56958B991}"/>
              </a:ext>
            </a:extLst>
          </p:cNvPr>
          <p:cNvCxnSpPr>
            <a:cxnSpLocks/>
          </p:cNvCxnSpPr>
          <p:nvPr/>
        </p:nvCxnSpPr>
        <p:spPr>
          <a:xfrm>
            <a:off x="7600770" y="3625426"/>
            <a:ext cx="12759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822B6F12-3B14-4AF6-BC3E-252E9FDFFE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29" y="1988954"/>
            <a:ext cx="1334503" cy="7506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D3F8D9-37EE-4BF9-BC9A-D5F2D9743F7A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00D36EC-4BF9-4AD4-A117-3225ABD31D3D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AutoNum type="arabicPeriod"/>
            </a:pPr>
            <a:r>
              <a:rPr lang="ko-KR" altLang="en-US" sz="2400" b="1" dirty="0">
                <a:solidFill>
                  <a:srgbClr val="00B0F0"/>
                </a:solidFill>
              </a:rPr>
              <a:t>시스템 구성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algn="ctr"/>
            <a:endParaRPr lang="en-US" altLang="ko-KR" sz="1400" b="1" dirty="0">
              <a:solidFill>
                <a:srgbClr val="4D5156"/>
              </a:solidFill>
              <a:latin typeface="Apple SD Gothic Neo"/>
            </a:endParaRPr>
          </a:p>
          <a:p>
            <a:pPr algn="ctr"/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( </a:t>
            </a:r>
            <a:r>
              <a:rPr lang="ko-KR" altLang="en-US" sz="1400" b="1" dirty="0">
                <a:solidFill>
                  <a:srgbClr val="4D5156"/>
                </a:solidFill>
                <a:latin typeface="Apple SD Gothic Neo"/>
              </a:rPr>
              <a:t>앱 통신 프로세스</a:t>
            </a:r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 )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58B68C7-6134-412E-8FE9-4AE7D918BEA1}"/>
              </a:ext>
            </a:extLst>
          </p:cNvPr>
          <p:cNvCxnSpPr>
            <a:cxnSpLocks/>
          </p:cNvCxnSpPr>
          <p:nvPr/>
        </p:nvCxnSpPr>
        <p:spPr>
          <a:xfrm>
            <a:off x="10230514" y="4409949"/>
            <a:ext cx="1" cy="4621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AA0C416-D1FC-4403-87B8-E324AEF5D6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56" y="2383234"/>
            <a:ext cx="2276885" cy="22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95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>
            <a:extLst>
              <a:ext uri="{FF2B5EF4-FFF2-40B4-BE49-F238E27FC236}">
                <a16:creationId xmlns:a16="http://schemas.microsoft.com/office/drawing/2014/main" id="{9F46DFC7-0E83-4E42-ABE2-BA0BF6956C26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2"/>
            </a:pPr>
            <a:r>
              <a:rPr lang="ko-KR" altLang="en-US" sz="2400" b="1" dirty="0">
                <a:solidFill>
                  <a:srgbClr val="00B0F0"/>
                </a:solidFill>
              </a:rPr>
              <a:t>게시판 기능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algn="ctr"/>
            <a:endParaRPr lang="en-US" altLang="ko-KR" sz="1400" b="1" dirty="0">
              <a:solidFill>
                <a:srgbClr val="00B0F0"/>
              </a:solidFill>
            </a:endParaRPr>
          </a:p>
          <a:p>
            <a:pPr algn="ctr"/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4CFF9-A4E2-4540-AF65-7305D89F790B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A0E2AE4-DD62-4EDC-8BAE-5573D4F56A0E}"/>
              </a:ext>
            </a:extLst>
          </p:cNvPr>
          <p:cNvSpPr txBox="1"/>
          <p:nvPr/>
        </p:nvSpPr>
        <p:spPr>
          <a:xfrm>
            <a:off x="10522311" y="5750122"/>
            <a:ext cx="1272390" cy="276999"/>
          </a:xfrm>
          <a:prstGeom prst="rect">
            <a:avLst/>
          </a:prstGeom>
          <a:solidFill>
            <a:srgbClr val="E5DFF4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</a:rPr>
              <a:t>화면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7F59264-4FFE-4273-B296-4335A194139E}"/>
              </a:ext>
            </a:extLst>
          </p:cNvPr>
          <p:cNvSpPr txBox="1"/>
          <p:nvPr/>
        </p:nvSpPr>
        <p:spPr>
          <a:xfrm>
            <a:off x="10522312" y="6123899"/>
            <a:ext cx="1272390" cy="276999"/>
          </a:xfrm>
          <a:prstGeom prst="rect">
            <a:avLst/>
          </a:prstGeom>
          <a:solidFill>
            <a:srgbClr val="EED1AB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</a:rPr>
              <a:t>기능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FB3F40B-917A-4244-BCA7-E57A183D82E0}"/>
              </a:ext>
            </a:extLst>
          </p:cNvPr>
          <p:cNvGrpSpPr/>
          <p:nvPr/>
        </p:nvGrpSpPr>
        <p:grpSpPr>
          <a:xfrm>
            <a:off x="2130757" y="1337408"/>
            <a:ext cx="7930483" cy="4183184"/>
            <a:chOff x="2243665" y="1337408"/>
            <a:chExt cx="7930483" cy="418318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87E420F-4CE1-494A-965A-EF483EA521DD}"/>
                </a:ext>
              </a:extLst>
            </p:cNvPr>
            <p:cNvSpPr/>
            <p:nvPr/>
          </p:nvSpPr>
          <p:spPr>
            <a:xfrm>
              <a:off x="4003768" y="3401737"/>
              <a:ext cx="1150713" cy="891317"/>
            </a:xfrm>
            <a:prstGeom prst="rect">
              <a:avLst/>
            </a:prstGeom>
            <a:solidFill>
              <a:srgbClr val="E5D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ysClr val="windowText" lastClr="000000"/>
                  </a:solidFill>
                </a:rPr>
                <a:t>게시글 목록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27E907-8465-4B63-A9FB-D3BBB6AAA237}"/>
                </a:ext>
              </a:extLst>
            </p:cNvPr>
            <p:cNvSpPr txBox="1"/>
            <p:nvPr/>
          </p:nvSpPr>
          <p:spPr>
            <a:xfrm>
              <a:off x="2243666" y="1337408"/>
              <a:ext cx="1465920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메인 화면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313D833-73F4-4C8C-B7E3-4A9784C29354}"/>
                </a:ext>
              </a:extLst>
            </p:cNvPr>
            <p:cNvSpPr txBox="1"/>
            <p:nvPr/>
          </p:nvSpPr>
          <p:spPr>
            <a:xfrm>
              <a:off x="7210022" y="1361388"/>
              <a:ext cx="1272390" cy="276999"/>
            </a:xfrm>
            <a:prstGeom prst="rect">
              <a:avLst/>
            </a:prstGeom>
            <a:solidFill>
              <a:srgbClr val="E5DFF4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게시글 수정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78682A-1E86-4C64-9A44-F50B06564BD8}"/>
                </a:ext>
              </a:extLst>
            </p:cNvPr>
            <p:cNvSpPr/>
            <p:nvPr/>
          </p:nvSpPr>
          <p:spPr>
            <a:xfrm>
              <a:off x="5484776" y="1341339"/>
              <a:ext cx="1465920" cy="2511144"/>
            </a:xfrm>
            <a:prstGeom prst="rect">
              <a:avLst/>
            </a:prstGeom>
            <a:solidFill>
              <a:srgbClr val="E5D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ysClr val="windowText" lastClr="000000"/>
                  </a:solidFill>
                </a:rPr>
                <a:t>게시글 상세 조회</a:t>
              </a: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0CF99C10-FC3C-44BB-AF5B-728289BF4B46}"/>
                </a:ext>
              </a:extLst>
            </p:cNvPr>
            <p:cNvCxnSpPr>
              <a:cxnSpLocks/>
            </p:cNvCxnSpPr>
            <p:nvPr/>
          </p:nvCxnSpPr>
          <p:spPr>
            <a:xfrm>
              <a:off x="3709586" y="1487482"/>
              <a:ext cx="176966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259C2702-9EA8-4839-8408-2006ED451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142" y="3540237"/>
              <a:ext cx="3271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A8B2FDC-0DFF-4D8E-A18A-102702C9514F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6950696" y="1499888"/>
              <a:ext cx="259326" cy="4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CF6391E-E4BA-4DDD-A6E3-49D29639CA18}"/>
                </a:ext>
              </a:extLst>
            </p:cNvPr>
            <p:cNvGrpSpPr/>
            <p:nvPr/>
          </p:nvGrpSpPr>
          <p:grpSpPr>
            <a:xfrm>
              <a:off x="2295583" y="4620292"/>
              <a:ext cx="1514299" cy="900300"/>
              <a:chOff x="1280439" y="4227647"/>
              <a:chExt cx="1514299" cy="900300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1B71886-46F7-4586-B854-296419D2CF0C}"/>
                  </a:ext>
                </a:extLst>
              </p:cNvPr>
              <p:cNvSpPr/>
              <p:nvPr/>
            </p:nvSpPr>
            <p:spPr>
              <a:xfrm>
                <a:off x="1280439" y="4227647"/>
                <a:ext cx="1514299" cy="900300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ysClr val="windowText" lastClr="000000"/>
                    </a:solidFill>
                  </a:rPr>
                  <a:t>상단 툴</a:t>
                </a:r>
                <a:endParaRPr lang="en-US" altLang="ko-KR" sz="1200" b="1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ysClr val="windowText" lastClr="000000"/>
                    </a:solidFill>
                  </a:rPr>
                  <a:t> </a:t>
                </a:r>
                <a:endParaRPr lang="en-US" altLang="ko-KR" sz="1200" b="1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altLang="ko-KR" sz="1200" b="1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en-US" altLang="ko-KR" sz="1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7397F14-28CD-455B-AF61-AB2B755ED390}"/>
                  </a:ext>
                </a:extLst>
              </p:cNvPr>
              <p:cNvSpPr txBox="1"/>
              <p:nvPr/>
            </p:nvSpPr>
            <p:spPr>
              <a:xfrm>
                <a:off x="1474747" y="4596607"/>
                <a:ext cx="1125685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ko-KR" altLang="en-US" sz="1200" b="1" dirty="0">
                    <a:solidFill>
                      <a:schemeClr val="bg1"/>
                    </a:solidFill>
                  </a:rPr>
                  <a:t>글 등록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DB8721-6D24-4DE4-97BB-957E95146E60}"/>
                </a:ext>
              </a:extLst>
            </p:cNvPr>
            <p:cNvSpPr txBox="1"/>
            <p:nvPr/>
          </p:nvSpPr>
          <p:spPr>
            <a:xfrm>
              <a:off x="4004190" y="4989252"/>
              <a:ext cx="1147952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게시글 작성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A5EAE1-940A-47B1-920C-11F2DAE7C0AE}"/>
                </a:ext>
              </a:extLst>
            </p:cNvPr>
            <p:cNvSpPr txBox="1"/>
            <p:nvPr/>
          </p:nvSpPr>
          <p:spPr>
            <a:xfrm>
              <a:off x="5479254" y="3978584"/>
              <a:ext cx="1465919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게시판 좋아요</a:t>
              </a: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4CE06BAA-74CC-4AB7-AAAB-9AF0E761A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2142" y="4075470"/>
              <a:ext cx="3271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22B4EA8-B5BC-4C7C-A880-F2BAAB50E697}"/>
                </a:ext>
              </a:extLst>
            </p:cNvPr>
            <p:cNvSpPr txBox="1"/>
            <p:nvPr/>
          </p:nvSpPr>
          <p:spPr>
            <a:xfrm>
              <a:off x="2243665" y="1735165"/>
              <a:ext cx="1465921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FCM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알림 클릭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D43DD79F-91C1-40BE-83D7-50504C9191D3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3709586" y="1873665"/>
              <a:ext cx="17696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F358109-1021-46C1-A560-A2BD44F6BDEC}"/>
                </a:ext>
              </a:extLst>
            </p:cNvPr>
            <p:cNvSpPr txBox="1"/>
            <p:nvPr/>
          </p:nvSpPr>
          <p:spPr>
            <a:xfrm>
              <a:off x="7210023" y="1735165"/>
              <a:ext cx="1272390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게시글 좋아요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43E3615-14C6-4858-BA38-8600650D46F8}"/>
                </a:ext>
              </a:extLst>
            </p:cNvPr>
            <p:cNvSpPr txBox="1"/>
            <p:nvPr/>
          </p:nvSpPr>
          <p:spPr>
            <a:xfrm>
              <a:off x="7210023" y="2077335"/>
              <a:ext cx="1272390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게시글 삭제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3BCCC15-D481-4310-BC4E-46B1CF3A4887}"/>
                </a:ext>
              </a:extLst>
            </p:cNvPr>
            <p:cNvSpPr txBox="1"/>
            <p:nvPr/>
          </p:nvSpPr>
          <p:spPr>
            <a:xfrm>
              <a:off x="7210023" y="2442655"/>
              <a:ext cx="1272390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댓글 작성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65A40C-F69A-4496-9EA3-E0F390082F2B}"/>
                </a:ext>
              </a:extLst>
            </p:cNvPr>
            <p:cNvSpPr txBox="1"/>
            <p:nvPr/>
          </p:nvSpPr>
          <p:spPr>
            <a:xfrm>
              <a:off x="7210023" y="2807975"/>
              <a:ext cx="1272390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댓글 삭제</a:t>
              </a: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F4D89B5E-1B07-4A61-9355-A72C4A445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696" y="1855934"/>
              <a:ext cx="259326" cy="4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9D9E2AD9-FF78-4F5D-8357-339B2077D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696" y="2190823"/>
              <a:ext cx="259326" cy="4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6998C311-4F7D-42F3-AACE-6D10564E07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696" y="2560675"/>
              <a:ext cx="259326" cy="4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ECC1C088-695D-4469-BB34-72AE59520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696" y="2921711"/>
              <a:ext cx="259326" cy="4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BAC182E4-8C9F-40DE-A7E5-A228DC4237FF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615576" y="5127752"/>
              <a:ext cx="3886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872EC75-1A8A-4A04-8DD7-95BDFFA9707E}"/>
                </a:ext>
              </a:extLst>
            </p:cNvPr>
            <p:cNvSpPr txBox="1"/>
            <p:nvPr/>
          </p:nvSpPr>
          <p:spPr>
            <a:xfrm>
              <a:off x="8733816" y="1355778"/>
              <a:ext cx="1440330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게시글 수정</a:t>
              </a:r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9DE81F8-24A5-4469-87B4-A5460CB7768E}"/>
                </a:ext>
              </a:extLst>
            </p:cNvPr>
            <p:cNvCxnSpPr>
              <a:cxnSpLocks/>
              <a:stCxn id="50" idx="3"/>
              <a:endCxn id="89" idx="1"/>
            </p:cNvCxnSpPr>
            <p:nvPr/>
          </p:nvCxnSpPr>
          <p:spPr>
            <a:xfrm flipV="1">
              <a:off x="8482412" y="1494278"/>
              <a:ext cx="251404" cy="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213A4C5-650C-45B6-91B9-D56421F1DB27}"/>
                </a:ext>
              </a:extLst>
            </p:cNvPr>
            <p:cNvSpPr txBox="1"/>
            <p:nvPr/>
          </p:nvSpPr>
          <p:spPr>
            <a:xfrm>
              <a:off x="7210023" y="3192649"/>
              <a:ext cx="1272390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 err="1">
                  <a:solidFill>
                    <a:schemeClr val="bg1"/>
                  </a:solidFill>
                </a:rPr>
                <a:t>대댓글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작성</a:t>
              </a: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80D03CED-BEA8-4D2F-9451-BA82A46BC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696" y="3306385"/>
              <a:ext cx="259326" cy="4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25333B-7126-45B3-9A35-DC2D89DA2F3B}"/>
                </a:ext>
              </a:extLst>
            </p:cNvPr>
            <p:cNvSpPr txBox="1"/>
            <p:nvPr/>
          </p:nvSpPr>
          <p:spPr>
            <a:xfrm>
              <a:off x="7210023" y="3575484"/>
              <a:ext cx="1272390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 err="1">
                  <a:solidFill>
                    <a:schemeClr val="bg1"/>
                  </a:solidFill>
                </a:rPr>
                <a:t>대댓글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삭제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0F1F9E1B-BA11-4834-99BC-75FC11E68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696" y="3689220"/>
              <a:ext cx="259326" cy="4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885C21C-052D-40AD-95DB-0E716766B50B}"/>
                </a:ext>
              </a:extLst>
            </p:cNvPr>
            <p:cNvSpPr txBox="1"/>
            <p:nvPr/>
          </p:nvSpPr>
          <p:spPr>
            <a:xfrm>
              <a:off x="5479254" y="4989252"/>
              <a:ext cx="1465921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FCM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알림 보내기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34593D9-CB0C-4790-B055-BF19EABB6BAE}"/>
                </a:ext>
              </a:extLst>
            </p:cNvPr>
            <p:cNvSpPr txBox="1"/>
            <p:nvPr/>
          </p:nvSpPr>
          <p:spPr>
            <a:xfrm>
              <a:off x="8733817" y="2442655"/>
              <a:ext cx="1440331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FCM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알림 보내기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AA0AD88-7281-4B66-825E-B0ACFFBBB4CA}"/>
                </a:ext>
              </a:extLst>
            </p:cNvPr>
            <p:cNvSpPr txBox="1"/>
            <p:nvPr/>
          </p:nvSpPr>
          <p:spPr>
            <a:xfrm>
              <a:off x="8733816" y="3192648"/>
              <a:ext cx="1440331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FCM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알림 보내기</a:t>
              </a:r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30A194F0-0FE6-44A8-A29F-1D84CBFAEF50}"/>
                </a:ext>
              </a:extLst>
            </p:cNvPr>
            <p:cNvCxnSpPr>
              <a:cxnSpLocks/>
              <a:stCxn id="80" idx="3"/>
              <a:endCxn id="101" idx="1"/>
            </p:cNvCxnSpPr>
            <p:nvPr/>
          </p:nvCxnSpPr>
          <p:spPr>
            <a:xfrm>
              <a:off x="8482413" y="2581155"/>
              <a:ext cx="2514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AC9677D7-C95A-4CB1-9D39-A33645C04A13}"/>
                </a:ext>
              </a:extLst>
            </p:cNvPr>
            <p:cNvCxnSpPr>
              <a:cxnSpLocks/>
              <a:stCxn id="93" idx="3"/>
              <a:endCxn id="103" idx="1"/>
            </p:cNvCxnSpPr>
            <p:nvPr/>
          </p:nvCxnSpPr>
          <p:spPr>
            <a:xfrm flipV="1">
              <a:off x="8482413" y="3331148"/>
              <a:ext cx="2514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3616A215-51A7-4107-9AAC-846FB5A756CE}"/>
                </a:ext>
              </a:extLst>
            </p:cNvPr>
            <p:cNvCxnSpPr>
              <a:cxnSpLocks/>
              <a:stCxn id="63" idx="3"/>
              <a:endCxn id="100" idx="1"/>
            </p:cNvCxnSpPr>
            <p:nvPr/>
          </p:nvCxnSpPr>
          <p:spPr>
            <a:xfrm>
              <a:off x="5152142" y="5127752"/>
              <a:ext cx="3271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555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>
            <a:extLst>
              <a:ext uri="{FF2B5EF4-FFF2-40B4-BE49-F238E27FC236}">
                <a16:creationId xmlns:a16="http://schemas.microsoft.com/office/drawing/2014/main" id="{9F46DFC7-0E83-4E42-ABE2-BA0BF6956C26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2"/>
            </a:pPr>
            <a:r>
              <a:rPr lang="ko-KR" altLang="en-US" sz="2400" b="1" dirty="0">
                <a:solidFill>
                  <a:srgbClr val="00B0F0"/>
                </a:solidFill>
              </a:rPr>
              <a:t>게시판 기능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algn="ctr"/>
            <a:endParaRPr lang="en-US" altLang="ko-KR" sz="1400" b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(</a:t>
            </a:r>
            <a:r>
              <a:rPr lang="ko-KR" altLang="en-US" sz="1400" b="1" dirty="0">
                <a:solidFill>
                  <a:srgbClr val="4D5156"/>
                </a:solidFill>
                <a:latin typeface="Apple SD Gothic Neo"/>
              </a:rPr>
              <a:t>게시글 구조</a:t>
            </a:r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)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4CFF9-A4E2-4540-AF65-7305D89F790B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8D1F37-3333-4F96-846B-9960606B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947" y="3435544"/>
            <a:ext cx="3804467" cy="15352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40FFA3-825B-47ED-932A-0814B0F0E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370"/>
          <a:stretch/>
        </p:blipFill>
        <p:spPr>
          <a:xfrm>
            <a:off x="5173490" y="1269597"/>
            <a:ext cx="3798605" cy="178964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7D6242-2BD8-45BA-8189-9B2A8A52B837}"/>
              </a:ext>
            </a:extLst>
          </p:cNvPr>
          <p:cNvGrpSpPr/>
          <p:nvPr/>
        </p:nvGrpSpPr>
        <p:grpSpPr>
          <a:xfrm>
            <a:off x="4795549" y="1503603"/>
            <a:ext cx="342710" cy="3255853"/>
            <a:chOff x="238538" y="1497497"/>
            <a:chExt cx="315153" cy="3303872"/>
          </a:xfrm>
        </p:grpSpPr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4F5E424B-F869-4DBF-8BBF-56DF37A36F6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61032" y="3686646"/>
              <a:ext cx="1914296" cy="315149"/>
            </a:xfrm>
            <a:prstGeom prst="bentConnector3">
              <a:avLst>
                <a:gd name="adj1" fmla="val -127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5B90A9B-D817-4002-A869-FF3AC182AA06}"/>
                </a:ext>
              </a:extLst>
            </p:cNvPr>
            <p:cNvCxnSpPr/>
            <p:nvPr/>
          </p:nvCxnSpPr>
          <p:spPr>
            <a:xfrm rot="5400000" flipH="1" flipV="1">
              <a:off x="-302572" y="2038607"/>
              <a:ext cx="1397374" cy="315153"/>
            </a:xfrm>
            <a:prstGeom prst="bentConnector3">
              <a:avLst>
                <a:gd name="adj1" fmla="val 10026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25986184-889E-40DD-8AE0-6340CEB442A0}"/>
              </a:ext>
            </a:extLst>
          </p:cNvPr>
          <p:cNvGrpSpPr/>
          <p:nvPr/>
        </p:nvGrpSpPr>
        <p:grpSpPr>
          <a:xfrm>
            <a:off x="280990" y="918640"/>
            <a:ext cx="4213241" cy="5461687"/>
            <a:chOff x="6770584" y="417925"/>
            <a:chExt cx="4823407" cy="57908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ECAC665-BE36-4FD2-9A5B-B829B59FC5EC}"/>
                </a:ext>
              </a:extLst>
            </p:cNvPr>
            <p:cNvSpPr/>
            <p:nvPr/>
          </p:nvSpPr>
          <p:spPr>
            <a:xfrm>
              <a:off x="7646506" y="417925"/>
              <a:ext cx="1255642" cy="264259"/>
            </a:xfrm>
            <a:prstGeom prst="rect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글 등록</a:t>
              </a:r>
            </a:p>
          </p:txBody>
        </p:sp>
        <p:sp>
          <p:nvSpPr>
            <p:cNvPr id="31" name="순서도: 판단 30">
              <a:extLst>
                <a:ext uri="{FF2B5EF4-FFF2-40B4-BE49-F238E27FC236}">
                  <a16:creationId xmlns:a16="http://schemas.microsoft.com/office/drawing/2014/main" id="{B20ECE19-FEA8-4A3E-95D8-0478415BF1A4}"/>
                </a:ext>
              </a:extLst>
            </p:cNvPr>
            <p:cNvSpPr/>
            <p:nvPr/>
          </p:nvSpPr>
          <p:spPr>
            <a:xfrm>
              <a:off x="7156499" y="1562117"/>
              <a:ext cx="2235656" cy="469876"/>
            </a:xfrm>
            <a:prstGeom prst="flowChartDecision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내용을 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입력 했는가</a:t>
              </a:r>
              <a:r>
                <a:rPr lang="en-US" altLang="ko-KR" sz="1000" dirty="0"/>
                <a:t>?</a:t>
              </a:r>
              <a:endParaRPr lang="ko-KR" altLang="en-US" sz="1000" dirty="0"/>
            </a:p>
          </p:txBody>
        </p:sp>
        <p:sp>
          <p:nvSpPr>
            <p:cNvPr id="32" name="순서도: 판단 31">
              <a:extLst>
                <a:ext uri="{FF2B5EF4-FFF2-40B4-BE49-F238E27FC236}">
                  <a16:creationId xmlns:a16="http://schemas.microsoft.com/office/drawing/2014/main" id="{BD761E81-7A81-4CD7-8977-BCEFD12EFD59}"/>
                </a:ext>
              </a:extLst>
            </p:cNvPr>
            <p:cNvSpPr/>
            <p:nvPr/>
          </p:nvSpPr>
          <p:spPr>
            <a:xfrm>
              <a:off x="7156499" y="2247047"/>
              <a:ext cx="2235656" cy="661012"/>
            </a:xfrm>
            <a:prstGeom prst="flowChartDecision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 게시판 카테고리를 선택 했는가</a:t>
              </a:r>
            </a:p>
          </p:txBody>
        </p:sp>
        <p:sp>
          <p:nvSpPr>
            <p:cNvPr id="33" name="순서도: 판단 32">
              <a:extLst>
                <a:ext uri="{FF2B5EF4-FFF2-40B4-BE49-F238E27FC236}">
                  <a16:creationId xmlns:a16="http://schemas.microsoft.com/office/drawing/2014/main" id="{E77F05E8-7B30-4FDD-A050-B25060958AB5}"/>
                </a:ext>
              </a:extLst>
            </p:cNvPr>
            <p:cNvSpPr/>
            <p:nvPr/>
          </p:nvSpPr>
          <p:spPr>
            <a:xfrm>
              <a:off x="7159487" y="904747"/>
              <a:ext cx="2235656" cy="469876"/>
            </a:xfrm>
            <a:prstGeom prst="flowChartDecision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제목을 입력했는가</a:t>
              </a:r>
              <a:r>
                <a:rPr lang="en-US" altLang="ko-KR" sz="1000" dirty="0"/>
                <a:t>?</a:t>
              </a:r>
            </a:p>
          </p:txBody>
        </p:sp>
        <p:sp>
          <p:nvSpPr>
            <p:cNvPr id="34" name="순서도: 판단 33">
              <a:extLst>
                <a:ext uri="{FF2B5EF4-FFF2-40B4-BE49-F238E27FC236}">
                  <a16:creationId xmlns:a16="http://schemas.microsoft.com/office/drawing/2014/main" id="{609FC916-196D-4ACA-B69F-72C4B708B797}"/>
                </a:ext>
              </a:extLst>
            </p:cNvPr>
            <p:cNvSpPr/>
            <p:nvPr/>
          </p:nvSpPr>
          <p:spPr>
            <a:xfrm>
              <a:off x="7156499" y="3304865"/>
              <a:ext cx="2235656" cy="565442"/>
            </a:xfrm>
            <a:prstGeom prst="flowChartDecision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사진을 첨부할 것인가</a:t>
              </a:r>
              <a:endParaRPr lang="en-US" altLang="ko-KR" sz="1000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6E0AAEB-7F34-4043-A0E0-01FA3ACCCCDD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>
              <a:off x="8274327" y="682184"/>
              <a:ext cx="2988" cy="22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B6A68FE8-B1E7-416D-838A-DED3167C3FB1}"/>
                </a:ext>
              </a:extLst>
            </p:cNvPr>
            <p:cNvCxnSpPr>
              <a:cxnSpLocks/>
              <a:stCxn id="33" idx="2"/>
              <a:endCxn id="31" idx="0"/>
            </p:cNvCxnSpPr>
            <p:nvPr/>
          </p:nvCxnSpPr>
          <p:spPr>
            <a:xfrm flipH="1">
              <a:off x="8274327" y="1374623"/>
              <a:ext cx="2988" cy="187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708F281-DC5D-48FB-97EB-973D3258D1D8}"/>
                </a:ext>
              </a:extLst>
            </p:cNvPr>
            <p:cNvSpPr/>
            <p:nvPr/>
          </p:nvSpPr>
          <p:spPr>
            <a:xfrm>
              <a:off x="10338349" y="1038147"/>
              <a:ext cx="1255642" cy="880186"/>
            </a:xfrm>
            <a:prstGeom prst="rect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공백이라고 알려주기</a:t>
              </a: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10CC2F86-DFF3-4FE8-85D6-5B4791888480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rot="16200000" flipV="1">
              <a:off x="9488834" y="-439189"/>
              <a:ext cx="274156" cy="268051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751FD66-EEA3-4ECC-BBE6-04ACD7A31754}"/>
                </a:ext>
              </a:extLst>
            </p:cNvPr>
            <p:cNvSpPr/>
            <p:nvPr/>
          </p:nvSpPr>
          <p:spPr>
            <a:xfrm>
              <a:off x="10338349" y="2356474"/>
              <a:ext cx="1255642" cy="437322"/>
            </a:xfrm>
            <a:prstGeom prst="rect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자유게시판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0B58D3B-A424-4E1A-9F1A-2475D8F217E1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8274327" y="2031993"/>
              <a:ext cx="0" cy="215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6A9FBB4C-CDAC-4FB1-99BC-6D2946DEE5CA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9392155" y="1797055"/>
              <a:ext cx="9461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921CDEA1-B95E-4DDF-8BC4-9869B2700576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9395143" y="1139685"/>
              <a:ext cx="943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6F82E62-E91C-4641-837D-4C2CE7BC53B6}"/>
                </a:ext>
              </a:extLst>
            </p:cNvPr>
            <p:cNvCxnSpPr>
              <a:cxnSpLocks/>
              <a:stCxn id="32" idx="3"/>
              <a:endCxn id="40" idx="1"/>
            </p:cNvCxnSpPr>
            <p:nvPr/>
          </p:nvCxnSpPr>
          <p:spPr>
            <a:xfrm flipV="1">
              <a:off x="9392155" y="2575135"/>
              <a:ext cx="946194" cy="2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3F84475-FA63-4903-B814-00D34435DD36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8274327" y="2908059"/>
              <a:ext cx="0" cy="396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D3048D8A-12FC-47CD-961D-4B7F82689F6A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rot="5400000">
              <a:off x="9511877" y="1555239"/>
              <a:ext cx="215736" cy="269285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순서도: 판단 46">
              <a:extLst>
                <a:ext uri="{FF2B5EF4-FFF2-40B4-BE49-F238E27FC236}">
                  <a16:creationId xmlns:a16="http://schemas.microsoft.com/office/drawing/2014/main" id="{179CE07E-9487-418B-A0E4-4FDE6F9FB2B5}"/>
                </a:ext>
              </a:extLst>
            </p:cNvPr>
            <p:cNvSpPr/>
            <p:nvPr/>
          </p:nvSpPr>
          <p:spPr>
            <a:xfrm>
              <a:off x="7155995" y="4010285"/>
              <a:ext cx="2235656" cy="565442"/>
            </a:xfrm>
            <a:prstGeom prst="flowChartDecision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저장소 권한을 허용 했는가</a:t>
              </a:r>
              <a:endParaRPr lang="en-US" altLang="ko-KR" sz="1000" dirty="0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8A101070-BFCC-46B2-8C95-C46363962E22}"/>
                </a:ext>
              </a:extLst>
            </p:cNvPr>
            <p:cNvCxnSpPr>
              <a:cxnSpLocks/>
              <a:stCxn id="34" idx="2"/>
              <a:endCxn id="47" idx="0"/>
            </p:cNvCxnSpPr>
            <p:nvPr/>
          </p:nvCxnSpPr>
          <p:spPr>
            <a:xfrm flipH="1">
              <a:off x="8273823" y="3870307"/>
              <a:ext cx="504" cy="139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78CCDB5-9055-454A-99F1-62B7941EB3DF}"/>
                </a:ext>
              </a:extLst>
            </p:cNvPr>
            <p:cNvCxnSpPr>
              <a:cxnSpLocks/>
              <a:stCxn id="47" idx="2"/>
              <a:endCxn id="53" idx="0"/>
            </p:cNvCxnSpPr>
            <p:nvPr/>
          </p:nvCxnSpPr>
          <p:spPr>
            <a:xfrm>
              <a:off x="8273823" y="4575727"/>
              <a:ext cx="0" cy="186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순서도: 판단 52">
              <a:extLst>
                <a:ext uri="{FF2B5EF4-FFF2-40B4-BE49-F238E27FC236}">
                  <a16:creationId xmlns:a16="http://schemas.microsoft.com/office/drawing/2014/main" id="{EDE67411-D90A-4891-B7A7-C289BCA53D8C}"/>
                </a:ext>
              </a:extLst>
            </p:cNvPr>
            <p:cNvSpPr/>
            <p:nvPr/>
          </p:nvSpPr>
          <p:spPr>
            <a:xfrm>
              <a:off x="7155995" y="4761815"/>
              <a:ext cx="2235656" cy="469876"/>
            </a:xfrm>
            <a:prstGeom prst="flowChartDecision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사진을 선택했는가</a:t>
              </a:r>
              <a:r>
                <a:rPr lang="en-US" altLang="ko-KR" sz="1000" dirty="0"/>
                <a:t>?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832996A-37C5-428D-B7FB-40DA79696202}"/>
                </a:ext>
              </a:extLst>
            </p:cNvPr>
            <p:cNvSpPr/>
            <p:nvPr/>
          </p:nvSpPr>
          <p:spPr>
            <a:xfrm>
              <a:off x="7646506" y="5446306"/>
              <a:ext cx="1255642" cy="264259"/>
            </a:xfrm>
            <a:prstGeom prst="rect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 첨부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4FCD6B3-4888-44E2-A72E-74CD048A25EA}"/>
                </a:ext>
              </a:extLst>
            </p:cNvPr>
            <p:cNvSpPr/>
            <p:nvPr/>
          </p:nvSpPr>
          <p:spPr>
            <a:xfrm>
              <a:off x="7646505" y="5899109"/>
              <a:ext cx="3944051" cy="309713"/>
            </a:xfrm>
            <a:prstGeom prst="rect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서버에 데이터 보내기</a:t>
              </a:r>
            </a:p>
          </p:txBody>
        </p: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F1FC0FD6-9E30-4590-9691-E7C3585418DB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 flipH="1" flipV="1">
              <a:off x="8285654" y="3188752"/>
              <a:ext cx="1105997" cy="1808001"/>
            </a:xfrm>
            <a:prstGeom prst="bentConnector4">
              <a:avLst>
                <a:gd name="adj1" fmla="val -67594"/>
                <a:gd name="adj2" fmla="val 1002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0ED71185-8C09-4C54-80B1-EEBE71554EAC}"/>
                </a:ext>
              </a:extLst>
            </p:cNvPr>
            <p:cNvCxnSpPr>
              <a:stCxn id="53" idx="2"/>
              <a:endCxn id="93" idx="0"/>
            </p:cNvCxnSpPr>
            <p:nvPr/>
          </p:nvCxnSpPr>
          <p:spPr>
            <a:xfrm>
              <a:off x="8273823" y="5231691"/>
              <a:ext cx="504" cy="214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F04CD7B4-A00E-4EEF-8F23-9E359C0124AE}"/>
                </a:ext>
              </a:extLst>
            </p:cNvPr>
            <p:cNvCxnSpPr>
              <a:stCxn id="93" idx="2"/>
            </p:cNvCxnSpPr>
            <p:nvPr/>
          </p:nvCxnSpPr>
          <p:spPr>
            <a:xfrm flipH="1">
              <a:off x="8273320" y="5710565"/>
              <a:ext cx="1007" cy="15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09C94ED-9520-4919-8F48-76728B27FCCF}"/>
                </a:ext>
              </a:extLst>
            </p:cNvPr>
            <p:cNvSpPr/>
            <p:nvPr/>
          </p:nvSpPr>
          <p:spPr>
            <a:xfrm>
              <a:off x="9391147" y="2290874"/>
              <a:ext cx="3385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solidFill>
                    <a:srgbClr val="4D5156"/>
                  </a:solidFill>
                  <a:latin typeface="Apple SD Gothic Neo"/>
                </a:rPr>
                <a:t>No</a:t>
              </a:r>
              <a:endParaRPr lang="ko-KR" altLang="en-US" sz="1000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46799F5-A872-45D5-A632-408DE472E064}"/>
                </a:ext>
              </a:extLst>
            </p:cNvPr>
            <p:cNvSpPr/>
            <p:nvPr/>
          </p:nvSpPr>
          <p:spPr>
            <a:xfrm>
              <a:off x="9411818" y="899949"/>
              <a:ext cx="3385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solidFill>
                    <a:srgbClr val="4D5156"/>
                  </a:solidFill>
                  <a:latin typeface="Apple SD Gothic Neo"/>
                </a:rPr>
                <a:t>No</a:t>
              </a:r>
              <a:endParaRPr lang="ko-KR" altLang="en-US" sz="1000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1282F05-9750-47DC-B67A-1AFA3FCA6865}"/>
                </a:ext>
              </a:extLst>
            </p:cNvPr>
            <p:cNvSpPr/>
            <p:nvPr/>
          </p:nvSpPr>
          <p:spPr>
            <a:xfrm>
              <a:off x="9391147" y="1534174"/>
              <a:ext cx="3385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solidFill>
                    <a:srgbClr val="4D5156"/>
                  </a:solidFill>
                  <a:latin typeface="Apple SD Gothic Neo"/>
                </a:rPr>
                <a:t>No</a:t>
              </a:r>
              <a:endParaRPr lang="ko-KR" altLang="en-US" sz="1000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2CDDB75-F6E6-4F25-AF9A-843592EC6100}"/>
                </a:ext>
              </a:extLst>
            </p:cNvPr>
            <p:cNvSpPr/>
            <p:nvPr/>
          </p:nvSpPr>
          <p:spPr>
            <a:xfrm>
              <a:off x="9375389" y="4309283"/>
              <a:ext cx="3385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solidFill>
                    <a:srgbClr val="4D5156"/>
                  </a:solidFill>
                  <a:latin typeface="Apple SD Gothic Neo"/>
                </a:rPr>
                <a:t>No</a:t>
              </a:r>
              <a:endParaRPr lang="ko-KR" altLang="en-US" sz="1000" dirty="0"/>
            </a:p>
          </p:txBody>
        </p: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2C927150-A0BF-4B70-9DC4-B1CF7165274A}"/>
                </a:ext>
              </a:extLst>
            </p:cNvPr>
            <p:cNvCxnSpPr>
              <a:cxnSpLocks/>
              <a:stCxn id="47" idx="3"/>
              <a:endCxn id="116" idx="1"/>
            </p:cNvCxnSpPr>
            <p:nvPr/>
          </p:nvCxnSpPr>
          <p:spPr>
            <a:xfrm>
              <a:off x="9391651" y="4293006"/>
              <a:ext cx="9462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FA4F2B3-2005-4DD2-B1A1-970997DFAAF4}"/>
                </a:ext>
              </a:extLst>
            </p:cNvPr>
            <p:cNvSpPr/>
            <p:nvPr/>
          </p:nvSpPr>
          <p:spPr>
            <a:xfrm>
              <a:off x="10337935" y="4074345"/>
              <a:ext cx="1255642" cy="437322"/>
            </a:xfrm>
            <a:prstGeom prst="rect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권한 허용</a:t>
              </a: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36F2131-577F-4DD2-A2D3-A10EE8122F81}"/>
                </a:ext>
              </a:extLst>
            </p:cNvPr>
            <p:cNvSpPr/>
            <p:nvPr/>
          </p:nvSpPr>
          <p:spPr>
            <a:xfrm>
              <a:off x="10980246" y="3786292"/>
              <a:ext cx="3385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solidFill>
                    <a:srgbClr val="4D5156"/>
                  </a:solidFill>
                  <a:latin typeface="Apple SD Gothic Neo"/>
                </a:rPr>
                <a:t>No</a:t>
              </a:r>
              <a:endParaRPr lang="ko-KR" altLang="en-US" sz="1000" dirty="0"/>
            </a:p>
          </p:txBody>
        </p:sp>
        <p:cxnSp>
          <p:nvCxnSpPr>
            <p:cNvPr id="129" name="연결선: 꺾임 128">
              <a:extLst>
                <a:ext uri="{FF2B5EF4-FFF2-40B4-BE49-F238E27FC236}">
                  <a16:creationId xmlns:a16="http://schemas.microsoft.com/office/drawing/2014/main" id="{98F712F1-ADA6-45DC-9C0E-BBDC5DB7083A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>
              <a:off x="9392155" y="3587586"/>
              <a:ext cx="493250" cy="2311523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D930366-9BCE-4AA5-82C9-EF6BB3ED93B2}"/>
                </a:ext>
              </a:extLst>
            </p:cNvPr>
            <p:cNvSpPr/>
            <p:nvPr/>
          </p:nvSpPr>
          <p:spPr>
            <a:xfrm>
              <a:off x="9429836" y="3303594"/>
              <a:ext cx="3385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solidFill>
                    <a:srgbClr val="4D5156"/>
                  </a:solidFill>
                  <a:latin typeface="Apple SD Gothic Neo"/>
                </a:rPr>
                <a:t>No</a:t>
              </a:r>
              <a:endParaRPr lang="ko-KR" altLang="en-US" sz="1000" dirty="0"/>
            </a:p>
          </p:txBody>
        </p:sp>
        <p:cxnSp>
          <p:nvCxnSpPr>
            <p:cNvPr id="134" name="연결선: 꺾임 133">
              <a:extLst>
                <a:ext uri="{FF2B5EF4-FFF2-40B4-BE49-F238E27FC236}">
                  <a16:creationId xmlns:a16="http://schemas.microsoft.com/office/drawing/2014/main" id="{348E255E-78C8-4079-AA88-BEB1A12B8539}"/>
                </a:ext>
              </a:extLst>
            </p:cNvPr>
            <p:cNvCxnSpPr>
              <a:stCxn id="116" idx="2"/>
            </p:cNvCxnSpPr>
            <p:nvPr/>
          </p:nvCxnSpPr>
          <p:spPr>
            <a:xfrm rot="5400000">
              <a:off x="9556216" y="3228771"/>
              <a:ext cx="126645" cy="26924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9C4D992-6F41-4B97-A1ED-04FC3ECB543E}"/>
                </a:ext>
              </a:extLst>
            </p:cNvPr>
            <p:cNvSpPr/>
            <p:nvPr/>
          </p:nvSpPr>
          <p:spPr>
            <a:xfrm>
              <a:off x="10634437" y="4610750"/>
              <a:ext cx="36740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>
                  <a:solidFill>
                    <a:srgbClr val="4D5156"/>
                  </a:solidFill>
                  <a:latin typeface="Apple SD Gothic Neo"/>
                </a:rPr>
                <a:t>Yes</a:t>
              </a:r>
              <a:endParaRPr lang="ko-KR" altLang="en-US" sz="1000" dirty="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31DC3AF-912A-4DAF-B370-CD7B62B78C1D}"/>
                </a:ext>
              </a:extLst>
            </p:cNvPr>
            <p:cNvSpPr/>
            <p:nvPr/>
          </p:nvSpPr>
          <p:spPr>
            <a:xfrm>
              <a:off x="9362583" y="4739186"/>
              <a:ext cx="405808" cy="26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rgbClr val="4D5156"/>
                  </a:solidFill>
                  <a:latin typeface="Apple SD Gothic Neo"/>
                </a:rPr>
                <a:t>No</a:t>
              </a:r>
              <a:endParaRPr lang="ko-KR" altLang="en-US" sz="1000" dirty="0"/>
            </a:p>
          </p:txBody>
        </p:sp>
        <p:cxnSp>
          <p:nvCxnSpPr>
            <p:cNvPr id="145" name="연결선: 꺾임 144">
              <a:extLst>
                <a:ext uri="{FF2B5EF4-FFF2-40B4-BE49-F238E27FC236}">
                  <a16:creationId xmlns:a16="http://schemas.microsoft.com/office/drawing/2014/main" id="{E597BE3A-723B-4098-A86F-9732C26D62B2}"/>
                </a:ext>
              </a:extLst>
            </p:cNvPr>
            <p:cNvCxnSpPr>
              <a:stCxn id="116" idx="0"/>
            </p:cNvCxnSpPr>
            <p:nvPr/>
          </p:nvCxnSpPr>
          <p:spPr>
            <a:xfrm rot="16200000" flipV="1">
              <a:off x="9141764" y="2250353"/>
              <a:ext cx="967883" cy="268010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화살표: 아래쪽 145">
              <a:extLst>
                <a:ext uri="{FF2B5EF4-FFF2-40B4-BE49-F238E27FC236}">
                  <a16:creationId xmlns:a16="http://schemas.microsoft.com/office/drawing/2014/main" id="{9C991753-C8B4-4BD9-B8F3-31C5C256BB05}"/>
                </a:ext>
              </a:extLst>
            </p:cNvPr>
            <p:cNvSpPr/>
            <p:nvPr/>
          </p:nvSpPr>
          <p:spPr>
            <a:xfrm>
              <a:off x="6770584" y="417925"/>
              <a:ext cx="190045" cy="579089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27C1EDBC-BDE9-4889-BA62-B651AB4F996A}"/>
                </a:ext>
              </a:extLst>
            </p:cNvPr>
            <p:cNvSpPr/>
            <p:nvPr/>
          </p:nvSpPr>
          <p:spPr>
            <a:xfrm>
              <a:off x="6926428" y="2873659"/>
              <a:ext cx="50050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ysClr val="windowText" lastClr="000000"/>
                  </a:solidFill>
                </a:rPr>
                <a:t>Yes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52" name="그림 151">
            <a:extLst>
              <a:ext uri="{FF2B5EF4-FFF2-40B4-BE49-F238E27FC236}">
                <a16:creationId xmlns:a16="http://schemas.microsoft.com/office/drawing/2014/main" id="{65AC92AD-3C99-4577-944D-DF0E5784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473" y="5347090"/>
            <a:ext cx="3895622" cy="118108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3" name="화살표: 아래쪽 152">
            <a:extLst>
              <a:ext uri="{FF2B5EF4-FFF2-40B4-BE49-F238E27FC236}">
                <a16:creationId xmlns:a16="http://schemas.microsoft.com/office/drawing/2014/main" id="{29F48034-B7BB-425B-A202-CBDA52069C74}"/>
              </a:ext>
            </a:extLst>
          </p:cNvPr>
          <p:cNvSpPr/>
          <p:nvPr/>
        </p:nvSpPr>
        <p:spPr>
          <a:xfrm>
            <a:off x="6913261" y="5025140"/>
            <a:ext cx="319061" cy="2062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46C3273-C2CB-443B-8307-93F0C2F44504}"/>
              </a:ext>
            </a:extLst>
          </p:cNvPr>
          <p:cNvSpPr/>
          <p:nvPr/>
        </p:nvSpPr>
        <p:spPr>
          <a:xfrm>
            <a:off x="5085249" y="995254"/>
            <a:ext cx="689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D5156"/>
                </a:solidFill>
                <a:latin typeface="Apple SD Gothic Neo"/>
              </a:rPr>
              <a:t>Post</a:t>
            </a:r>
            <a:endParaRPr lang="ko-KR" altLang="en-US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A5E4D09-BD00-4FB9-B6FD-CA4583F75C63}"/>
              </a:ext>
            </a:extLst>
          </p:cNvPr>
          <p:cNvSpPr/>
          <p:nvPr/>
        </p:nvSpPr>
        <p:spPr>
          <a:xfrm>
            <a:off x="5083793" y="3131753"/>
            <a:ext cx="1179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D5156"/>
                </a:solidFill>
                <a:latin typeface="Apple SD Gothic Neo"/>
              </a:rPr>
              <a:t>Comment</a:t>
            </a:r>
            <a:endParaRPr lang="ko-KR" altLang="en-US" dirty="0"/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19D8E59-9E08-4266-ABA1-F184C761F20A}"/>
              </a:ext>
            </a:extLst>
          </p:cNvPr>
          <p:cNvGrpSpPr/>
          <p:nvPr/>
        </p:nvGrpSpPr>
        <p:grpSpPr>
          <a:xfrm>
            <a:off x="9260335" y="1012216"/>
            <a:ext cx="2726825" cy="4981536"/>
            <a:chOff x="9465175" y="1167875"/>
            <a:chExt cx="2309705" cy="4493283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4E595146-E202-44A1-9B2F-542C56A5DA77}"/>
                </a:ext>
              </a:extLst>
            </p:cNvPr>
            <p:cNvGrpSpPr/>
            <p:nvPr/>
          </p:nvGrpSpPr>
          <p:grpSpPr>
            <a:xfrm>
              <a:off x="9465175" y="1167875"/>
              <a:ext cx="2309705" cy="4493283"/>
              <a:chOff x="9891091" y="3228053"/>
              <a:chExt cx="1754043" cy="3441266"/>
            </a:xfrm>
          </p:grpSpPr>
          <p:pic>
            <p:nvPicPr>
              <p:cNvPr id="150" name="그림 149" descr="텍스트, 전자기기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5A1A591-4682-4EBB-9D9B-920B1C1D3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1091" y="3228053"/>
                <a:ext cx="1754043" cy="3441266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756F650-D0BA-40E6-9EB5-0B74966082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3313" y="3599572"/>
                <a:ext cx="1556285" cy="2690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B34A5241-C6AE-4400-8E63-13148937FFCB}"/>
                </a:ext>
              </a:extLst>
            </p:cNvPr>
            <p:cNvSpPr/>
            <p:nvPr/>
          </p:nvSpPr>
          <p:spPr>
            <a:xfrm>
              <a:off x="9563065" y="2007890"/>
              <a:ext cx="2072846" cy="2087627"/>
            </a:xfrm>
            <a:prstGeom prst="roundRect">
              <a:avLst>
                <a:gd name="adj" fmla="val 8174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76544F41-35CB-4DDE-8224-D56108F1BA47}"/>
                </a:ext>
              </a:extLst>
            </p:cNvPr>
            <p:cNvSpPr/>
            <p:nvPr/>
          </p:nvSpPr>
          <p:spPr>
            <a:xfrm>
              <a:off x="9590018" y="4339673"/>
              <a:ext cx="2072846" cy="419783"/>
            </a:xfrm>
            <a:prstGeom prst="roundRect">
              <a:avLst>
                <a:gd name="adj" fmla="val 8174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E128C8A1-713C-4CB3-AD5C-4279EF7CA4DE}"/>
              </a:ext>
            </a:extLst>
          </p:cNvPr>
          <p:cNvCxnSpPr>
            <a:stCxn id="6" idx="3"/>
            <a:endCxn id="158" idx="1"/>
          </p:cNvCxnSpPr>
          <p:nvPr/>
        </p:nvCxnSpPr>
        <p:spPr>
          <a:xfrm>
            <a:off x="8972095" y="2164419"/>
            <a:ext cx="403808" cy="9363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FAB9ECC5-8E61-4BBD-9608-77F51740A736}"/>
              </a:ext>
            </a:extLst>
          </p:cNvPr>
          <p:cNvCxnSpPr>
            <a:stCxn id="2" idx="3"/>
            <a:endCxn id="159" idx="1"/>
          </p:cNvCxnSpPr>
          <p:nvPr/>
        </p:nvCxnSpPr>
        <p:spPr>
          <a:xfrm>
            <a:off x="8980414" y="4203166"/>
            <a:ext cx="427310" cy="5582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8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159A5-157B-4FA5-8723-926DDE51D0AA}"/>
              </a:ext>
            </a:extLst>
          </p:cNvPr>
          <p:cNvSpPr txBox="1"/>
          <p:nvPr/>
        </p:nvSpPr>
        <p:spPr>
          <a:xfrm>
            <a:off x="1097713" y="1231512"/>
            <a:ext cx="456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6CBF5"/>
                </a:solidFill>
              </a:rPr>
              <a:t>1) HTTP</a:t>
            </a:r>
            <a:r>
              <a:rPr lang="ko-KR" altLang="en-US" b="1" dirty="0">
                <a:solidFill>
                  <a:srgbClr val="56CBF5"/>
                </a:solidFill>
              </a:rPr>
              <a:t> </a:t>
            </a:r>
            <a:r>
              <a:rPr lang="en-US" altLang="ko-KR" b="1" dirty="0">
                <a:solidFill>
                  <a:srgbClr val="56CBF5"/>
                </a:solidFill>
              </a:rPr>
              <a:t>200</a:t>
            </a:r>
            <a:r>
              <a:rPr lang="ko-KR" altLang="en-US" b="1" dirty="0">
                <a:solidFill>
                  <a:srgbClr val="56CBF5"/>
                </a:solidFill>
              </a:rPr>
              <a:t> </a:t>
            </a:r>
            <a:r>
              <a:rPr lang="en-US" altLang="ko-KR" b="1" dirty="0">
                <a:solidFill>
                  <a:srgbClr val="56CBF5"/>
                </a:solidFill>
              </a:rPr>
              <a:t>ERROR ?</a:t>
            </a:r>
            <a:endParaRPr lang="ko-KR" altLang="en-US" b="1" dirty="0">
              <a:solidFill>
                <a:srgbClr val="56CBF5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BC3757-02BA-4E5B-B72D-8CA49A0F9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89" y="4264127"/>
            <a:ext cx="2937956" cy="16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CD640F-438A-426F-813A-5E30EC503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89" y="1600844"/>
            <a:ext cx="2937956" cy="1652600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600BB41-F804-4B6E-B5E0-99E42BBA0B11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2"/>
            </a:pPr>
            <a:r>
              <a:rPr lang="ko-KR" altLang="en-US" sz="2400" b="1" dirty="0">
                <a:solidFill>
                  <a:srgbClr val="00B0F0"/>
                </a:solidFill>
              </a:rPr>
              <a:t>게시판 기능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algn="ctr"/>
            <a:endParaRPr lang="en-US" altLang="ko-KR" sz="1400" b="1" dirty="0">
              <a:solidFill>
                <a:srgbClr val="4D5156"/>
              </a:solidFill>
              <a:latin typeface="Apple SD Gothic Neo"/>
            </a:endParaRPr>
          </a:p>
          <a:p>
            <a:pPr algn="ctr"/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(</a:t>
            </a:r>
            <a:r>
              <a:rPr lang="ko-KR" altLang="en-US" sz="1400" b="1" dirty="0">
                <a:solidFill>
                  <a:srgbClr val="4D5156"/>
                </a:solidFill>
                <a:latin typeface="Apple SD Gothic Neo"/>
              </a:rPr>
              <a:t>개발 중 발생한 문제점과 해결방안</a:t>
            </a:r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)</a:t>
            </a:r>
            <a:endParaRPr lang="ko-KR" altLang="en-US" sz="1400" b="1" dirty="0">
              <a:solidFill>
                <a:srgbClr val="CDE3D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49A99-5EDC-4666-9237-CE2C4EBCB9D8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F099A1-2379-4F4A-B9CE-98D0C755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4" y="1600844"/>
            <a:ext cx="6204083" cy="431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94CC94-2B78-4680-9684-FA45319239A0}"/>
              </a:ext>
            </a:extLst>
          </p:cNvPr>
          <p:cNvCxnSpPr/>
          <p:nvPr/>
        </p:nvCxnSpPr>
        <p:spPr>
          <a:xfrm>
            <a:off x="3962400" y="3758786"/>
            <a:ext cx="94826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76D993A-B158-444B-BA0E-4F105B926F47}"/>
              </a:ext>
            </a:extLst>
          </p:cNvPr>
          <p:cNvSpPr/>
          <p:nvPr/>
        </p:nvSpPr>
        <p:spPr>
          <a:xfrm>
            <a:off x="9199022" y="3504411"/>
            <a:ext cx="316089" cy="508749"/>
          </a:xfrm>
          <a:prstGeom prst="downArrow">
            <a:avLst/>
          </a:prstGeom>
          <a:solidFill>
            <a:srgbClr val="56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6CB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5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07760EE-5F71-4399-A6CD-7A49586F7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12" y="2183158"/>
            <a:ext cx="3969173" cy="2066381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600BB41-F804-4B6E-B5E0-99E42BBA0B11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2"/>
            </a:pPr>
            <a:r>
              <a:rPr lang="ko-KR" altLang="en-US" sz="2400" b="1" dirty="0">
                <a:solidFill>
                  <a:srgbClr val="00B0F0"/>
                </a:solidFill>
              </a:rPr>
              <a:t>게시판 기능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algn="ctr"/>
            <a:endParaRPr lang="en-US" altLang="ko-KR" sz="1400" b="1" dirty="0">
              <a:solidFill>
                <a:srgbClr val="4D5156"/>
              </a:solidFill>
              <a:latin typeface="Apple SD Gothic Neo"/>
            </a:endParaRPr>
          </a:p>
          <a:p>
            <a:pPr algn="ctr"/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(</a:t>
            </a:r>
            <a:r>
              <a:rPr lang="ko-KR" altLang="en-US" sz="1400" b="1" dirty="0">
                <a:solidFill>
                  <a:srgbClr val="4D5156"/>
                </a:solidFill>
                <a:latin typeface="Apple SD Gothic Neo"/>
              </a:rPr>
              <a:t>개발 중 발생한 문제점과 해결방안</a:t>
            </a:r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)</a:t>
            </a:r>
            <a:endParaRPr lang="ko-KR" altLang="en-US" sz="1400" b="1" dirty="0">
              <a:solidFill>
                <a:srgbClr val="CDE3D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49A99-5EDC-4666-9237-CE2C4EBCB9D8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9FC20-10F3-4BB4-BC4B-396A5784B5FC}"/>
              </a:ext>
            </a:extLst>
          </p:cNvPr>
          <p:cNvSpPr txBox="1"/>
          <p:nvPr/>
        </p:nvSpPr>
        <p:spPr>
          <a:xfrm>
            <a:off x="1097713" y="1231512"/>
            <a:ext cx="456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6CBF5"/>
                </a:solidFill>
              </a:rPr>
              <a:t>2) Image</a:t>
            </a:r>
            <a:r>
              <a:rPr lang="ko-KR" altLang="en-US" b="1" dirty="0">
                <a:solidFill>
                  <a:srgbClr val="56CBF5"/>
                </a:solidFill>
              </a:rPr>
              <a:t> </a:t>
            </a:r>
            <a:r>
              <a:rPr lang="en-US" altLang="ko-KR" b="1" dirty="0">
                <a:solidFill>
                  <a:srgbClr val="56CBF5"/>
                </a:solidFill>
              </a:rPr>
              <a:t>file upload ERROR</a:t>
            </a:r>
            <a:endParaRPr lang="ko-KR" altLang="en-US" b="1" dirty="0">
              <a:solidFill>
                <a:srgbClr val="56CBF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B48B4-1E07-4209-B31F-21AFCEEB4C04}"/>
              </a:ext>
            </a:extLst>
          </p:cNvPr>
          <p:cNvSpPr txBox="1"/>
          <p:nvPr/>
        </p:nvSpPr>
        <p:spPr>
          <a:xfrm>
            <a:off x="9093939" y="4347674"/>
            <a:ext cx="14533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56CBF5"/>
                </a:solidFill>
              </a:rPr>
              <a:t>20M</a:t>
            </a:r>
            <a:endParaRPr lang="ko-KR" altLang="en-US" sz="5000" b="1" dirty="0">
              <a:solidFill>
                <a:srgbClr val="56CBF5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2013B-0FB7-4183-A2B5-57F455F73224}"/>
              </a:ext>
            </a:extLst>
          </p:cNvPr>
          <p:cNvSpPr txBox="1"/>
          <p:nvPr/>
        </p:nvSpPr>
        <p:spPr>
          <a:xfrm>
            <a:off x="7072657" y="4347674"/>
            <a:ext cx="11169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56CBF5"/>
                </a:solidFill>
              </a:rPr>
              <a:t>2M</a:t>
            </a:r>
            <a:endParaRPr lang="ko-KR" altLang="en-US" sz="5000" b="1" dirty="0">
              <a:solidFill>
                <a:srgbClr val="56CBF5"/>
              </a:solidFill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7DE21F1-6652-45FF-8AC9-359BDB469E39}"/>
              </a:ext>
            </a:extLst>
          </p:cNvPr>
          <p:cNvSpPr/>
          <p:nvPr/>
        </p:nvSpPr>
        <p:spPr>
          <a:xfrm rot="16200000">
            <a:off x="8483704" y="4491630"/>
            <a:ext cx="316089" cy="508749"/>
          </a:xfrm>
          <a:prstGeom prst="downArrow">
            <a:avLst/>
          </a:prstGeom>
          <a:solidFill>
            <a:srgbClr val="56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6CBF5"/>
              </a:solidFill>
            </a:endParaRPr>
          </a:p>
        </p:txBody>
      </p:sp>
      <p:pic>
        <p:nvPicPr>
          <p:cNvPr id="3" name="그림 2" descr="밤하늘이(가) 표시된 사진&#10;&#10;자동 생성된 설명">
            <a:extLst>
              <a:ext uri="{FF2B5EF4-FFF2-40B4-BE49-F238E27FC236}">
                <a16:creationId xmlns:a16="http://schemas.microsoft.com/office/drawing/2014/main" id="{7815F43F-BB24-4D59-8F41-D10CB8F8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04" y="2183157"/>
            <a:ext cx="3474639" cy="29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43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829EB79-BD22-46DB-B13F-1A68D3030317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3"/>
            </a:pPr>
            <a:r>
              <a:rPr lang="ko-KR" altLang="en-US" sz="2400" b="1" dirty="0">
                <a:solidFill>
                  <a:srgbClr val="00B0F0"/>
                </a:solidFill>
              </a:rPr>
              <a:t>채팅 기능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marL="342900" indent="-342900" algn="ctr">
              <a:buFont typeface="+mj-lt"/>
              <a:buAutoNum type="arabicPeriod" startAt="3"/>
            </a:pPr>
            <a:endParaRPr lang="en-US" altLang="ko-KR" sz="1400" b="1" dirty="0">
              <a:solidFill>
                <a:srgbClr val="00B0F0"/>
              </a:solidFill>
            </a:endParaRPr>
          </a:p>
          <a:p>
            <a:pPr marL="342900" indent="-342900" algn="ctr">
              <a:buFont typeface="+mj-lt"/>
              <a:buAutoNum type="arabicPeriod" startAt="3"/>
            </a:pP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6B9CF1-E1E1-46D9-BE03-8E872550D3A9}"/>
              </a:ext>
            </a:extLst>
          </p:cNvPr>
          <p:cNvSpPr txBox="1"/>
          <p:nvPr/>
        </p:nvSpPr>
        <p:spPr>
          <a:xfrm>
            <a:off x="10522311" y="5750122"/>
            <a:ext cx="1272390" cy="276999"/>
          </a:xfrm>
          <a:prstGeom prst="rect">
            <a:avLst/>
          </a:prstGeom>
          <a:solidFill>
            <a:srgbClr val="E5DFF4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</a:rPr>
              <a:t>화면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9AB895-EF2C-47EB-B0F4-5E3E6A57BDBB}"/>
              </a:ext>
            </a:extLst>
          </p:cNvPr>
          <p:cNvSpPr txBox="1"/>
          <p:nvPr/>
        </p:nvSpPr>
        <p:spPr>
          <a:xfrm>
            <a:off x="10522312" y="6123899"/>
            <a:ext cx="1272390" cy="276999"/>
          </a:xfrm>
          <a:prstGeom prst="rect">
            <a:avLst/>
          </a:prstGeom>
          <a:solidFill>
            <a:srgbClr val="EED1AB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</a:rPr>
              <a:t>기능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B1C82D5-F3C6-4F2A-AAA6-DFEA49F9EE25}"/>
              </a:ext>
            </a:extLst>
          </p:cNvPr>
          <p:cNvGrpSpPr/>
          <p:nvPr/>
        </p:nvGrpSpPr>
        <p:grpSpPr>
          <a:xfrm>
            <a:off x="1249188" y="1896574"/>
            <a:ext cx="9693623" cy="3064852"/>
            <a:chOff x="1249187" y="1774298"/>
            <a:chExt cx="9693623" cy="30648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B20A03-206D-4F3D-9A05-D6E4E3B8F536}"/>
                </a:ext>
              </a:extLst>
            </p:cNvPr>
            <p:cNvSpPr txBox="1"/>
            <p:nvPr/>
          </p:nvSpPr>
          <p:spPr>
            <a:xfrm>
              <a:off x="1249187" y="1774300"/>
              <a:ext cx="1465921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채팅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883006-83D0-4C0F-9595-D67C91BF5CA2}"/>
                </a:ext>
              </a:extLst>
            </p:cNvPr>
            <p:cNvSpPr txBox="1"/>
            <p:nvPr/>
          </p:nvSpPr>
          <p:spPr>
            <a:xfrm>
              <a:off x="3213451" y="3056969"/>
              <a:ext cx="1125685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 err="1">
                  <a:solidFill>
                    <a:schemeClr val="bg1"/>
                  </a:solidFill>
                </a:rPr>
                <a:t>채팅방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목록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503120-65E4-4F51-8A2E-C25C706F38AC}"/>
                </a:ext>
              </a:extLst>
            </p:cNvPr>
            <p:cNvSpPr txBox="1"/>
            <p:nvPr/>
          </p:nvSpPr>
          <p:spPr>
            <a:xfrm>
              <a:off x="3213830" y="4138081"/>
              <a:ext cx="1147949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친구 검색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4EC4409-AD8F-4A37-A0DA-6B13D2C6551E}"/>
                </a:ext>
              </a:extLst>
            </p:cNvPr>
            <p:cNvSpPr/>
            <p:nvPr/>
          </p:nvSpPr>
          <p:spPr>
            <a:xfrm>
              <a:off x="6393090" y="1774298"/>
              <a:ext cx="1118260" cy="1804197"/>
            </a:xfrm>
            <a:prstGeom prst="rect">
              <a:avLst/>
            </a:prstGeom>
            <a:solidFill>
              <a:srgbClr val="E5D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ysClr val="windowText" lastClr="000000"/>
                  </a:solidFill>
                </a:rPr>
                <a:t>채팅방</a:t>
              </a:r>
              <a:endParaRPr lang="ko-KR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955E63-83F8-4F1C-9517-9B734041F183}"/>
                </a:ext>
              </a:extLst>
            </p:cNvPr>
            <p:cNvSpPr txBox="1"/>
            <p:nvPr/>
          </p:nvSpPr>
          <p:spPr>
            <a:xfrm>
              <a:off x="4654898" y="1775626"/>
              <a:ext cx="1465919" cy="276999"/>
            </a:xfrm>
            <a:prstGeom prst="rect">
              <a:avLst/>
            </a:prstGeom>
            <a:solidFill>
              <a:srgbClr val="E5DFF4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단체 </a:t>
              </a:r>
              <a:r>
                <a:rPr lang="ko-KR" altLang="en-US" sz="1200" b="1" dirty="0" err="1">
                  <a:solidFill>
                    <a:schemeClr val="bg1"/>
                  </a:solidFill>
                </a:rPr>
                <a:t>채팅방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생성</a:t>
              </a: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C79615C0-1281-42E0-A16E-942CA4D00F77}"/>
                </a:ext>
              </a:extLst>
            </p:cNvPr>
            <p:cNvCxnSpPr>
              <a:cxnSpLocks/>
              <a:stCxn id="30" idx="3"/>
              <a:endCxn id="33" idx="1"/>
            </p:cNvCxnSpPr>
            <p:nvPr/>
          </p:nvCxnSpPr>
          <p:spPr>
            <a:xfrm>
              <a:off x="2715108" y="1912800"/>
              <a:ext cx="498343" cy="128266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6FCF1071-D42B-4B9A-8C9B-C9F2E1D6694C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>
              <a:off x="2715108" y="1912800"/>
              <a:ext cx="498722" cy="23637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51FAC6E4-9FCD-4962-BCEF-847F1970B082}"/>
                </a:ext>
              </a:extLst>
            </p:cNvPr>
            <p:cNvCxnSpPr>
              <a:cxnSpLocks/>
            </p:cNvCxnSpPr>
            <p:nvPr/>
          </p:nvCxnSpPr>
          <p:spPr>
            <a:xfrm>
              <a:off x="4369990" y="3195468"/>
              <a:ext cx="20357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663715ED-9767-4B76-8B60-05DD941E15AD}"/>
                </a:ext>
              </a:extLst>
            </p:cNvPr>
            <p:cNvCxnSpPr>
              <a:cxnSpLocks/>
            </p:cNvCxnSpPr>
            <p:nvPr/>
          </p:nvCxnSpPr>
          <p:spPr>
            <a:xfrm>
              <a:off x="6128242" y="1911471"/>
              <a:ext cx="2644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8E3746D-3C6E-4E6A-8E69-64D990F76F4F}"/>
                </a:ext>
              </a:extLst>
            </p:cNvPr>
            <p:cNvSpPr/>
            <p:nvPr/>
          </p:nvSpPr>
          <p:spPr>
            <a:xfrm>
              <a:off x="3213451" y="1774300"/>
              <a:ext cx="1147948" cy="274344"/>
            </a:xfrm>
            <a:prstGeom prst="rect">
              <a:avLst/>
            </a:prstGeom>
            <a:solidFill>
              <a:srgbClr val="E5D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ysClr val="windowText" lastClr="000000"/>
                  </a:solidFill>
                </a:rPr>
                <a:t>친구 목록</a:t>
              </a: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4702FE5-EEB6-44DF-90FD-5747BA7874A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2715108" y="1912800"/>
              <a:ext cx="4983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A2F5AE5-4143-4186-BE15-ACBA0BA7822E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4369990" y="1911471"/>
              <a:ext cx="284908" cy="2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4053B8-A56E-4C99-B85F-68E5760974B4}"/>
                </a:ext>
              </a:extLst>
            </p:cNvPr>
            <p:cNvSpPr txBox="1"/>
            <p:nvPr/>
          </p:nvSpPr>
          <p:spPr>
            <a:xfrm>
              <a:off x="4654898" y="4138081"/>
              <a:ext cx="1473344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친구 추가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1C3148-5DE1-45DD-A994-26A882B38540}"/>
                </a:ext>
              </a:extLst>
            </p:cNvPr>
            <p:cNvSpPr txBox="1"/>
            <p:nvPr/>
          </p:nvSpPr>
          <p:spPr>
            <a:xfrm>
              <a:off x="4654898" y="4562151"/>
              <a:ext cx="1473344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친구 삭제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C4FC977-6156-4C6F-AE9F-4105559542FE}"/>
                </a:ext>
              </a:extLst>
            </p:cNvPr>
            <p:cNvSpPr txBox="1"/>
            <p:nvPr/>
          </p:nvSpPr>
          <p:spPr>
            <a:xfrm>
              <a:off x="4654898" y="3423921"/>
              <a:ext cx="1473344" cy="276999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안 읽음 표시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5792306-1E58-4782-A2F7-FE3D690A855B}"/>
                </a:ext>
              </a:extLst>
            </p:cNvPr>
            <p:cNvSpPr/>
            <p:nvPr/>
          </p:nvSpPr>
          <p:spPr>
            <a:xfrm>
              <a:off x="9346437" y="2749916"/>
              <a:ext cx="1596373" cy="828579"/>
            </a:xfrm>
            <a:prstGeom prst="rect">
              <a:avLst/>
            </a:prstGeom>
            <a:solidFill>
              <a:srgbClr val="EED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FCM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알림 보내기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8B0C31D-BF6B-4140-85BA-75B1DF8C9A52}"/>
                </a:ext>
              </a:extLst>
            </p:cNvPr>
            <p:cNvSpPr/>
            <p:nvPr/>
          </p:nvSpPr>
          <p:spPr>
            <a:xfrm>
              <a:off x="7734007" y="1774299"/>
              <a:ext cx="1353187" cy="348300"/>
            </a:xfrm>
            <a:prstGeom prst="rect">
              <a:avLst/>
            </a:prstGeom>
            <a:solidFill>
              <a:srgbClr val="EED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lang="ko-KR" altLang="en-US"/>
              </a:pPr>
              <a:r>
                <a:rPr lang="ko-KR" altLang="en-US" sz="1200" b="1" dirty="0" err="1">
                  <a:solidFill>
                    <a:schemeClr val="bg1"/>
                  </a:solidFill>
                </a:rPr>
                <a:t>채팅방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나가기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209ED38-31D8-4552-B1D7-0BBF4D238B25}"/>
                </a:ext>
              </a:extLst>
            </p:cNvPr>
            <p:cNvSpPr txBox="1"/>
            <p:nvPr/>
          </p:nvSpPr>
          <p:spPr>
            <a:xfrm>
              <a:off x="4654896" y="2556347"/>
              <a:ext cx="1465919" cy="277000"/>
            </a:xfrm>
            <a:prstGeom prst="rect">
              <a:avLst/>
            </a:prstGeom>
            <a:solidFill>
              <a:srgbClr val="EED1AB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FCM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알림 클릭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8554264-FA0F-4985-9C6C-D15832B4C957}"/>
                </a:ext>
              </a:extLst>
            </p:cNvPr>
            <p:cNvCxnSpPr>
              <a:cxnSpLocks/>
            </p:cNvCxnSpPr>
            <p:nvPr/>
          </p:nvCxnSpPr>
          <p:spPr>
            <a:xfrm>
              <a:off x="6128242" y="2682322"/>
              <a:ext cx="2644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1926AA4-8EC8-482F-B455-CE81139A8C28}"/>
                </a:ext>
              </a:extLst>
            </p:cNvPr>
            <p:cNvCxnSpPr>
              <a:stCxn id="34" idx="3"/>
              <a:endCxn id="57" idx="1"/>
            </p:cNvCxnSpPr>
            <p:nvPr/>
          </p:nvCxnSpPr>
          <p:spPr>
            <a:xfrm>
              <a:off x="4361779" y="4276581"/>
              <a:ext cx="2931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9E54E144-8359-4E04-9FFE-E0B75C68BE41}"/>
                </a:ext>
              </a:extLst>
            </p:cNvPr>
            <p:cNvCxnSpPr>
              <a:stCxn id="33" idx="3"/>
              <a:endCxn id="75" idx="1"/>
            </p:cNvCxnSpPr>
            <p:nvPr/>
          </p:nvCxnSpPr>
          <p:spPr>
            <a:xfrm>
              <a:off x="4339136" y="3195469"/>
              <a:ext cx="315762" cy="36695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230979E1-8F86-4ABE-8D37-EB7875E80C8E}"/>
                </a:ext>
              </a:extLst>
            </p:cNvPr>
            <p:cNvCxnSpPr>
              <a:stCxn id="34" idx="3"/>
              <a:endCxn id="58" idx="1"/>
            </p:cNvCxnSpPr>
            <p:nvPr/>
          </p:nvCxnSpPr>
          <p:spPr>
            <a:xfrm>
              <a:off x="4361779" y="4276581"/>
              <a:ext cx="293119" cy="4240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395FF105-7583-42F8-83B1-4CD2954CC8E3}"/>
                </a:ext>
              </a:extLst>
            </p:cNvPr>
            <p:cNvCxnSpPr>
              <a:cxnSpLocks/>
            </p:cNvCxnSpPr>
            <p:nvPr/>
          </p:nvCxnSpPr>
          <p:spPr>
            <a:xfrm>
              <a:off x="7511350" y="3383817"/>
              <a:ext cx="2226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331C566-16C2-4CEC-85BB-84C10C8A048F}"/>
                </a:ext>
              </a:extLst>
            </p:cNvPr>
            <p:cNvSpPr/>
            <p:nvPr/>
          </p:nvSpPr>
          <p:spPr>
            <a:xfrm>
              <a:off x="7733999" y="2257481"/>
              <a:ext cx="1353187" cy="348300"/>
            </a:xfrm>
            <a:prstGeom prst="rect">
              <a:avLst/>
            </a:prstGeom>
            <a:solidFill>
              <a:srgbClr val="EED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안 읽음 표시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1CEB938-86D3-4152-9120-9F3F4BF57E50}"/>
                </a:ext>
              </a:extLst>
            </p:cNvPr>
            <p:cNvSpPr/>
            <p:nvPr/>
          </p:nvSpPr>
          <p:spPr>
            <a:xfrm>
              <a:off x="7728781" y="2749916"/>
              <a:ext cx="1353187" cy="340687"/>
            </a:xfrm>
            <a:prstGeom prst="rect">
              <a:avLst/>
            </a:prstGeom>
            <a:solidFill>
              <a:srgbClr val="EED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사진 보내기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590680DB-01ED-4FEA-9E2C-7A3FD432BE8A}"/>
                </a:ext>
              </a:extLst>
            </p:cNvPr>
            <p:cNvSpPr/>
            <p:nvPr/>
          </p:nvSpPr>
          <p:spPr>
            <a:xfrm>
              <a:off x="7728781" y="3213473"/>
              <a:ext cx="1353187" cy="340688"/>
            </a:xfrm>
            <a:prstGeom prst="rect">
              <a:avLst/>
            </a:prstGeom>
            <a:solidFill>
              <a:srgbClr val="EED1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lang="ko-KR" altLang="en-US"/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메시지 보내기</a:t>
              </a: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AFF212FA-41EA-4579-869D-8C22053E04DA}"/>
                </a:ext>
              </a:extLst>
            </p:cNvPr>
            <p:cNvCxnSpPr>
              <a:cxnSpLocks/>
            </p:cNvCxnSpPr>
            <p:nvPr/>
          </p:nvCxnSpPr>
          <p:spPr>
            <a:xfrm>
              <a:off x="7511350" y="2918599"/>
              <a:ext cx="2226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A02A156C-0669-4A32-B6D0-73626D2206CD}"/>
                </a:ext>
              </a:extLst>
            </p:cNvPr>
            <p:cNvCxnSpPr>
              <a:cxnSpLocks/>
            </p:cNvCxnSpPr>
            <p:nvPr/>
          </p:nvCxnSpPr>
          <p:spPr>
            <a:xfrm>
              <a:off x="7511350" y="2431631"/>
              <a:ext cx="2226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B7460FC3-25AF-4515-9457-8EDB3CA9477D}"/>
                </a:ext>
              </a:extLst>
            </p:cNvPr>
            <p:cNvCxnSpPr>
              <a:cxnSpLocks/>
            </p:cNvCxnSpPr>
            <p:nvPr/>
          </p:nvCxnSpPr>
          <p:spPr>
            <a:xfrm>
              <a:off x="7511350" y="1948449"/>
              <a:ext cx="2226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325C8792-F2C9-416A-B004-5BF289872BD0}"/>
                </a:ext>
              </a:extLst>
            </p:cNvPr>
            <p:cNvCxnSpPr>
              <a:cxnSpLocks/>
            </p:cNvCxnSpPr>
            <p:nvPr/>
          </p:nvCxnSpPr>
          <p:spPr>
            <a:xfrm>
              <a:off x="9081968" y="2912233"/>
              <a:ext cx="2644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B9CD3DAF-CDAD-476B-9253-90757BD01508}"/>
                </a:ext>
              </a:extLst>
            </p:cNvPr>
            <p:cNvCxnSpPr>
              <a:cxnSpLocks/>
            </p:cNvCxnSpPr>
            <p:nvPr/>
          </p:nvCxnSpPr>
          <p:spPr>
            <a:xfrm>
              <a:off x="9081968" y="3383817"/>
              <a:ext cx="2644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7D8AA2B5-ABEF-4262-9533-50D906485AB1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</p:spTree>
    <p:extLst>
      <p:ext uri="{BB962C8B-B14F-4D97-AF65-F5344CB8AC3E}">
        <p14:creationId xmlns:p14="http://schemas.microsoft.com/office/powerpoint/2010/main" val="1549491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829EB79-BD22-46DB-B13F-1A68D3030317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3"/>
            </a:pPr>
            <a:r>
              <a:rPr lang="ko-KR" altLang="en-US" sz="2400" b="1" dirty="0">
                <a:solidFill>
                  <a:srgbClr val="00B0F0"/>
                </a:solidFill>
              </a:rPr>
              <a:t>채팅 기능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marL="342900" indent="-342900" algn="ctr">
              <a:buFont typeface="+mj-lt"/>
              <a:buAutoNum type="arabicPeriod" startAt="3"/>
            </a:pPr>
            <a:endParaRPr lang="en-US" altLang="ko-KR" sz="1400" b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(</a:t>
            </a:r>
            <a:r>
              <a:rPr lang="ko-KR" altLang="en-US" sz="1400" b="1" dirty="0">
                <a:solidFill>
                  <a:srgbClr val="4D5156"/>
                </a:solidFill>
                <a:latin typeface="Apple SD Gothic Neo"/>
              </a:rPr>
              <a:t>친구 추가</a:t>
            </a:r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, </a:t>
            </a:r>
            <a:r>
              <a:rPr lang="ko-KR" altLang="en-US" sz="1400" b="1" dirty="0">
                <a:solidFill>
                  <a:srgbClr val="4D5156"/>
                </a:solidFill>
                <a:latin typeface="Apple SD Gothic Neo"/>
              </a:rPr>
              <a:t>메시지 보내기 기능</a:t>
            </a:r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)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D8AA2B5-ABEF-4262-9533-50D906485AB1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08D91AF-7F94-48A9-9E8E-86A2F4D6791A}"/>
              </a:ext>
            </a:extLst>
          </p:cNvPr>
          <p:cNvGrpSpPr/>
          <p:nvPr/>
        </p:nvGrpSpPr>
        <p:grpSpPr>
          <a:xfrm>
            <a:off x="875106" y="986512"/>
            <a:ext cx="10614529" cy="5692289"/>
            <a:chOff x="226214" y="-127626"/>
            <a:chExt cx="8948236" cy="5229015"/>
          </a:xfrm>
        </p:grpSpPr>
        <p:sp>
          <p:nvSpPr>
            <p:cNvPr id="46" name="Google Shape;54;p13">
              <a:extLst>
                <a:ext uri="{FF2B5EF4-FFF2-40B4-BE49-F238E27FC236}">
                  <a16:creationId xmlns:a16="http://schemas.microsoft.com/office/drawing/2014/main" id="{48E08BE3-2AC2-4750-BC35-D03897AEA134}"/>
                </a:ext>
              </a:extLst>
            </p:cNvPr>
            <p:cNvSpPr/>
            <p:nvPr/>
          </p:nvSpPr>
          <p:spPr>
            <a:xfrm>
              <a:off x="1630600" y="670526"/>
              <a:ext cx="1697100" cy="1240800"/>
            </a:xfrm>
            <a:prstGeom prst="rect">
              <a:avLst/>
            </a:prstGeom>
            <a:solidFill>
              <a:srgbClr val="D9EAD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bg1"/>
                  </a:solidFill>
                </a:rPr>
                <a:t>친구추가</a:t>
              </a:r>
              <a:endParaRPr sz="1000">
                <a:solidFill>
                  <a:schemeClr val="bg1"/>
                </a:solidFill>
              </a:endParaRPr>
            </a:p>
          </p:txBody>
        </p:sp>
        <p:cxnSp>
          <p:nvCxnSpPr>
            <p:cNvPr id="47" name="Google Shape;55;p13">
              <a:extLst>
                <a:ext uri="{FF2B5EF4-FFF2-40B4-BE49-F238E27FC236}">
                  <a16:creationId xmlns:a16="http://schemas.microsoft.com/office/drawing/2014/main" id="{B67105C4-CEED-4F1B-B08C-A0F203C2F4DC}"/>
                </a:ext>
              </a:extLst>
            </p:cNvPr>
            <p:cNvCxnSpPr>
              <a:cxnSpLocks/>
            </p:cNvCxnSpPr>
            <p:nvPr/>
          </p:nvCxnSpPr>
          <p:spPr>
            <a:xfrm>
              <a:off x="226225" y="546500"/>
              <a:ext cx="8948225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56;p13">
              <a:extLst>
                <a:ext uri="{FF2B5EF4-FFF2-40B4-BE49-F238E27FC236}">
                  <a16:creationId xmlns:a16="http://schemas.microsoft.com/office/drawing/2014/main" id="{A1B0C60A-76BD-4AD6-A3E1-DA14D7393E8D}"/>
                </a:ext>
              </a:extLst>
            </p:cNvPr>
            <p:cNvSpPr txBox="1"/>
            <p:nvPr/>
          </p:nvSpPr>
          <p:spPr>
            <a:xfrm>
              <a:off x="408894" y="-124290"/>
              <a:ext cx="952500" cy="584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</a:rPr>
                <a:t>Local</a:t>
              </a:r>
              <a:endParaRPr dirty="0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</a:rPr>
                <a:t>Database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2" name="Google Shape;57;p13">
              <a:extLst>
                <a:ext uri="{FF2B5EF4-FFF2-40B4-BE49-F238E27FC236}">
                  <a16:creationId xmlns:a16="http://schemas.microsoft.com/office/drawing/2014/main" id="{C659F402-CFE6-4B83-8245-71E7630F2FC8}"/>
                </a:ext>
              </a:extLst>
            </p:cNvPr>
            <p:cNvSpPr txBox="1"/>
            <p:nvPr/>
          </p:nvSpPr>
          <p:spPr>
            <a:xfrm>
              <a:off x="2022037" y="-127485"/>
              <a:ext cx="1057200" cy="578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</a:rPr>
                <a:t>Android</a:t>
              </a:r>
              <a:endParaRPr dirty="0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</a:rPr>
                <a:t>Application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4" name="Google Shape;58;p13">
              <a:extLst>
                <a:ext uri="{FF2B5EF4-FFF2-40B4-BE49-F238E27FC236}">
                  <a16:creationId xmlns:a16="http://schemas.microsoft.com/office/drawing/2014/main" id="{5013EF0B-18A3-416E-BE74-7784E3892301}"/>
                </a:ext>
              </a:extLst>
            </p:cNvPr>
            <p:cNvSpPr txBox="1"/>
            <p:nvPr/>
          </p:nvSpPr>
          <p:spPr>
            <a:xfrm>
              <a:off x="3654738" y="-31092"/>
              <a:ext cx="1057200" cy="398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</a:rPr>
                <a:t>apache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5" name="Google Shape;59;p13">
              <a:extLst>
                <a:ext uri="{FF2B5EF4-FFF2-40B4-BE49-F238E27FC236}">
                  <a16:creationId xmlns:a16="http://schemas.microsoft.com/office/drawing/2014/main" id="{16B03C9E-1C94-42D1-BA6C-C59C24728887}"/>
                </a:ext>
              </a:extLst>
            </p:cNvPr>
            <p:cNvSpPr txBox="1"/>
            <p:nvPr/>
          </p:nvSpPr>
          <p:spPr>
            <a:xfrm>
              <a:off x="5412940" y="-127626"/>
              <a:ext cx="1118127" cy="5695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</a:rPr>
                <a:t>(Server)</a:t>
              </a:r>
              <a:endParaRPr dirty="0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solidFill>
                    <a:schemeClr val="bg1"/>
                  </a:solidFill>
                </a:rPr>
                <a:t>echo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6" name="Google Shape;61;p13">
              <a:extLst>
                <a:ext uri="{FF2B5EF4-FFF2-40B4-BE49-F238E27FC236}">
                  <a16:creationId xmlns:a16="http://schemas.microsoft.com/office/drawing/2014/main" id="{A14C0E19-E19A-4176-9637-61D7A8B43700}"/>
                </a:ext>
              </a:extLst>
            </p:cNvPr>
            <p:cNvSpPr txBox="1"/>
            <p:nvPr/>
          </p:nvSpPr>
          <p:spPr>
            <a:xfrm>
              <a:off x="6826602" y="-118959"/>
              <a:ext cx="2030473" cy="57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altLang="ko" dirty="0">
                  <a:solidFill>
                    <a:schemeClr val="bg1"/>
                  </a:solidFill>
                </a:rPr>
                <a:t> </a:t>
              </a:r>
              <a:r>
                <a:rPr lang="ko" altLang="ko-KR" dirty="0">
                  <a:solidFill>
                    <a:schemeClr val="bg1"/>
                  </a:solidFill>
                </a:rPr>
                <a:t>Server </a:t>
              </a:r>
              <a:endParaRPr lang="en-US" altLang="ko" dirty="0">
                <a:solidFill>
                  <a:schemeClr val="bg1"/>
                </a:solidFill>
              </a:endParaRPr>
            </a:p>
            <a:p>
              <a:pPr lvl="0" algn="ctr"/>
              <a:r>
                <a:rPr lang="ko" dirty="0">
                  <a:solidFill>
                    <a:schemeClr val="bg1"/>
                  </a:solidFill>
                </a:rPr>
                <a:t>Database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62;p13">
              <a:extLst>
                <a:ext uri="{FF2B5EF4-FFF2-40B4-BE49-F238E27FC236}">
                  <a16:creationId xmlns:a16="http://schemas.microsoft.com/office/drawing/2014/main" id="{5CB222A8-5C1B-4A8C-9153-CADA11AB164D}"/>
                </a:ext>
              </a:extLst>
            </p:cNvPr>
            <p:cNvSpPr/>
            <p:nvPr/>
          </p:nvSpPr>
          <p:spPr>
            <a:xfrm>
              <a:off x="1909418" y="1518733"/>
              <a:ext cx="1157400" cy="262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bg1"/>
                  </a:solidFill>
                </a:rPr>
                <a:t>Follow 버튼 터치</a:t>
              </a:r>
              <a:endParaRPr sz="1000">
                <a:solidFill>
                  <a:schemeClr val="bg1"/>
                </a:solidFill>
              </a:endParaRPr>
            </a:p>
          </p:txBody>
        </p:sp>
        <p:sp>
          <p:nvSpPr>
            <p:cNvPr id="60" name="Google Shape;63;p13">
              <a:extLst>
                <a:ext uri="{FF2B5EF4-FFF2-40B4-BE49-F238E27FC236}">
                  <a16:creationId xmlns:a16="http://schemas.microsoft.com/office/drawing/2014/main" id="{349E1501-8F3C-4E0E-9956-96AE01F37D15}"/>
                </a:ext>
              </a:extLst>
            </p:cNvPr>
            <p:cNvSpPr/>
            <p:nvPr/>
          </p:nvSpPr>
          <p:spPr>
            <a:xfrm>
              <a:off x="226224" y="2672492"/>
              <a:ext cx="1296289" cy="405874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>
                  <a:solidFill>
                    <a:schemeClr val="bg1"/>
                  </a:solidFill>
                </a:rPr>
                <a:t>채팅</a:t>
              </a:r>
              <a:r>
                <a:rPr lang="ko" sz="1000" dirty="0">
                  <a:solidFill>
                    <a:schemeClr val="bg1"/>
                  </a:solidFill>
                </a:rPr>
                <a:t>방 정보 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ko" sz="1000" dirty="0">
                  <a:solidFill>
                    <a:schemeClr val="bg1"/>
                  </a:solidFill>
                </a:rPr>
                <a:t>리턴</a:t>
              </a:r>
              <a:endParaRPr sz="1000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64;p13">
              <a:extLst>
                <a:ext uri="{FF2B5EF4-FFF2-40B4-BE49-F238E27FC236}">
                  <a16:creationId xmlns:a16="http://schemas.microsoft.com/office/drawing/2014/main" id="{43667BC4-F562-4535-89F5-9DA361EDE6F8}"/>
                </a:ext>
              </a:extLst>
            </p:cNvPr>
            <p:cNvSpPr/>
            <p:nvPr/>
          </p:nvSpPr>
          <p:spPr>
            <a:xfrm>
              <a:off x="2004825" y="3069663"/>
              <a:ext cx="952500" cy="262500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>
                  <a:solidFill>
                    <a:schemeClr val="bg1"/>
                  </a:solidFill>
                </a:rPr>
                <a:t>채팅</a:t>
              </a:r>
              <a:r>
                <a:rPr lang="ko" sz="1000" dirty="0">
                  <a:solidFill>
                    <a:schemeClr val="bg1"/>
                  </a:solidFill>
                </a:rPr>
                <a:t>방 UI 표시</a:t>
              </a:r>
              <a:endParaRPr sz="1000" dirty="0">
                <a:solidFill>
                  <a:schemeClr val="bg1"/>
                </a:solidFill>
              </a:endParaRPr>
            </a:p>
          </p:txBody>
        </p:sp>
        <p:sp>
          <p:nvSpPr>
            <p:cNvPr id="62" name="Google Shape;65;p13">
              <a:extLst>
                <a:ext uri="{FF2B5EF4-FFF2-40B4-BE49-F238E27FC236}">
                  <a16:creationId xmlns:a16="http://schemas.microsoft.com/office/drawing/2014/main" id="{D7E0200B-1453-45A8-AFE7-829187F09ABF}"/>
                </a:ext>
              </a:extLst>
            </p:cNvPr>
            <p:cNvSpPr/>
            <p:nvPr/>
          </p:nvSpPr>
          <p:spPr>
            <a:xfrm>
              <a:off x="3512940" y="2365250"/>
              <a:ext cx="1259260" cy="244200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>
                  <a:solidFill>
                    <a:schemeClr val="bg1"/>
                  </a:solidFill>
                </a:rPr>
                <a:t>채팅</a:t>
              </a:r>
              <a:r>
                <a:rPr lang="ko" sz="1000" dirty="0">
                  <a:solidFill>
                    <a:schemeClr val="bg1"/>
                  </a:solidFill>
                </a:rPr>
                <a:t>방 정보 요청</a:t>
              </a:r>
              <a:endParaRPr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63" name="Google Shape;66;p13">
              <a:extLst>
                <a:ext uri="{FF2B5EF4-FFF2-40B4-BE49-F238E27FC236}">
                  <a16:creationId xmlns:a16="http://schemas.microsoft.com/office/drawing/2014/main" id="{0578118E-2417-4E6E-8E5E-4FD5B9AEA781}"/>
                </a:ext>
              </a:extLst>
            </p:cNvPr>
            <p:cNvCxnSpPr>
              <a:stCxn id="76" idx="2"/>
              <a:endCxn id="59" idx="0"/>
            </p:cNvCxnSpPr>
            <p:nvPr/>
          </p:nvCxnSpPr>
          <p:spPr>
            <a:xfrm>
              <a:off x="2488125" y="1262161"/>
              <a:ext cx="0" cy="2565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4" name="Google Shape;68;p13">
              <a:extLst>
                <a:ext uri="{FF2B5EF4-FFF2-40B4-BE49-F238E27FC236}">
                  <a16:creationId xmlns:a16="http://schemas.microsoft.com/office/drawing/2014/main" id="{7EE736E9-DDC1-49DD-ABAF-B5DB702644CF}"/>
                </a:ext>
              </a:extLst>
            </p:cNvPr>
            <p:cNvCxnSpPr>
              <a:cxnSpLocks/>
              <a:stCxn id="60" idx="3"/>
              <a:endCxn id="82" idx="2"/>
            </p:cNvCxnSpPr>
            <p:nvPr/>
          </p:nvCxnSpPr>
          <p:spPr>
            <a:xfrm flipV="1">
              <a:off x="1522513" y="2610529"/>
              <a:ext cx="6344089" cy="264900"/>
            </a:xfrm>
            <a:prstGeom prst="bentConnector2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65" name="Google Shape;70;p13">
              <a:extLst>
                <a:ext uri="{FF2B5EF4-FFF2-40B4-BE49-F238E27FC236}">
                  <a16:creationId xmlns:a16="http://schemas.microsoft.com/office/drawing/2014/main" id="{DCCE514B-A36F-44C7-AE31-CAC896442EF1}"/>
                </a:ext>
              </a:extLst>
            </p:cNvPr>
            <p:cNvSpPr/>
            <p:nvPr/>
          </p:nvSpPr>
          <p:spPr>
            <a:xfrm>
              <a:off x="1820450" y="3602025"/>
              <a:ext cx="1339200" cy="262500"/>
            </a:xfrm>
            <a:prstGeom prst="rect">
              <a:avLst/>
            </a:prstGeom>
            <a:solidFill>
              <a:srgbClr val="D9EAD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bg1"/>
                  </a:solidFill>
                </a:rPr>
                <a:t>채팅 전송(버튼터치)</a:t>
              </a:r>
              <a:endParaRPr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Google Shape;71;p13">
              <a:extLst>
                <a:ext uri="{FF2B5EF4-FFF2-40B4-BE49-F238E27FC236}">
                  <a16:creationId xmlns:a16="http://schemas.microsoft.com/office/drawing/2014/main" id="{458B39F5-CF51-4D58-8645-08E433E4D8CE}"/>
                </a:ext>
              </a:extLst>
            </p:cNvPr>
            <p:cNvCxnSpPr>
              <a:stCxn id="59" idx="3"/>
              <a:endCxn id="67" idx="1"/>
            </p:cNvCxnSpPr>
            <p:nvPr/>
          </p:nvCxnSpPr>
          <p:spPr>
            <a:xfrm>
              <a:off x="3066818" y="1649983"/>
              <a:ext cx="449100" cy="24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" name="Google Shape;72;p13">
              <a:extLst>
                <a:ext uri="{FF2B5EF4-FFF2-40B4-BE49-F238E27FC236}">
                  <a16:creationId xmlns:a16="http://schemas.microsoft.com/office/drawing/2014/main" id="{AAC8CC7A-E1A0-42F3-8200-FC6EEB52A77E}"/>
                </a:ext>
              </a:extLst>
            </p:cNvPr>
            <p:cNvSpPr/>
            <p:nvPr/>
          </p:nvSpPr>
          <p:spPr>
            <a:xfrm>
              <a:off x="3515800" y="1521225"/>
              <a:ext cx="1256400" cy="262500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>
                  <a:solidFill>
                    <a:schemeClr val="bg1"/>
                  </a:solidFill>
                </a:rPr>
                <a:t>채팅</a:t>
              </a:r>
              <a:r>
                <a:rPr lang="ko" sz="1000" dirty="0">
                  <a:solidFill>
                    <a:schemeClr val="bg1"/>
                  </a:solidFill>
                </a:rPr>
                <a:t>방 개설 처리 요청</a:t>
              </a:r>
              <a:endParaRPr sz="1000" dirty="0">
                <a:solidFill>
                  <a:schemeClr val="bg1"/>
                </a:solidFill>
              </a:endParaRPr>
            </a:p>
          </p:txBody>
        </p:sp>
        <p:sp>
          <p:nvSpPr>
            <p:cNvPr id="68" name="Google Shape;73;p13">
              <a:extLst>
                <a:ext uri="{FF2B5EF4-FFF2-40B4-BE49-F238E27FC236}">
                  <a16:creationId xmlns:a16="http://schemas.microsoft.com/office/drawing/2014/main" id="{789DB50A-869C-403C-8011-C318039DD9E1}"/>
                </a:ext>
              </a:extLst>
            </p:cNvPr>
            <p:cNvSpPr/>
            <p:nvPr/>
          </p:nvSpPr>
          <p:spPr>
            <a:xfrm>
              <a:off x="7087743" y="1521225"/>
              <a:ext cx="1571096" cy="260007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err="1">
                  <a:solidFill>
                    <a:schemeClr val="bg1"/>
                  </a:solidFill>
                </a:rPr>
                <a:t>채탕</a:t>
              </a:r>
              <a:r>
                <a:rPr lang="ko" sz="1000" dirty="0">
                  <a:solidFill>
                    <a:schemeClr val="bg1"/>
                  </a:solidFill>
                </a:rPr>
                <a:t>방 정보 저장</a:t>
              </a:r>
              <a:endParaRPr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69" name="Google Shape;74;p13">
              <a:extLst>
                <a:ext uri="{FF2B5EF4-FFF2-40B4-BE49-F238E27FC236}">
                  <a16:creationId xmlns:a16="http://schemas.microsoft.com/office/drawing/2014/main" id="{9E486BD2-FC0B-4120-A540-761B63E14E1C}"/>
                </a:ext>
              </a:extLst>
            </p:cNvPr>
            <p:cNvCxnSpPr>
              <a:cxnSpLocks/>
              <a:stCxn id="72" idx="3"/>
              <a:endCxn id="68" idx="1"/>
            </p:cNvCxnSpPr>
            <p:nvPr/>
          </p:nvCxnSpPr>
          <p:spPr>
            <a:xfrm>
              <a:off x="6565461" y="1649983"/>
              <a:ext cx="522282" cy="1246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70" name="Google Shape;76;p13">
              <a:extLst>
                <a:ext uri="{FF2B5EF4-FFF2-40B4-BE49-F238E27FC236}">
                  <a16:creationId xmlns:a16="http://schemas.microsoft.com/office/drawing/2014/main" id="{2346672A-8B25-4EE0-8929-5A9F6B679F74}"/>
                </a:ext>
              </a:extLst>
            </p:cNvPr>
            <p:cNvSpPr/>
            <p:nvPr/>
          </p:nvSpPr>
          <p:spPr>
            <a:xfrm>
              <a:off x="7087743" y="3603812"/>
              <a:ext cx="1564405" cy="260007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bg1"/>
                  </a:solidFill>
                </a:rPr>
                <a:t>채팅 내용 저장</a:t>
              </a:r>
              <a:endParaRPr sz="1000">
                <a:solidFill>
                  <a:schemeClr val="bg1"/>
                </a:solidFill>
              </a:endParaRPr>
            </a:p>
          </p:txBody>
        </p:sp>
        <p:cxnSp>
          <p:nvCxnSpPr>
            <p:cNvPr id="71" name="Google Shape;77;p13">
              <a:extLst>
                <a:ext uri="{FF2B5EF4-FFF2-40B4-BE49-F238E27FC236}">
                  <a16:creationId xmlns:a16="http://schemas.microsoft.com/office/drawing/2014/main" id="{55225C1E-41BB-4614-9300-AE6607CDEE6D}"/>
                </a:ext>
              </a:extLst>
            </p:cNvPr>
            <p:cNvCxnSpPr>
              <a:stCxn id="61" idx="2"/>
              <a:endCxn id="65" idx="0"/>
            </p:cNvCxnSpPr>
            <p:nvPr/>
          </p:nvCxnSpPr>
          <p:spPr>
            <a:xfrm>
              <a:off x="2481075" y="3332163"/>
              <a:ext cx="9000" cy="2700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2" name="Google Shape;75;p13">
              <a:extLst>
                <a:ext uri="{FF2B5EF4-FFF2-40B4-BE49-F238E27FC236}">
                  <a16:creationId xmlns:a16="http://schemas.microsoft.com/office/drawing/2014/main" id="{B837B53A-26BB-4CBA-B674-0CD936F7D701}"/>
                </a:ext>
              </a:extLst>
            </p:cNvPr>
            <p:cNvSpPr/>
            <p:nvPr/>
          </p:nvSpPr>
          <p:spPr>
            <a:xfrm>
              <a:off x="5408061" y="1354783"/>
              <a:ext cx="1157400" cy="590400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bg1"/>
                  </a:solidFill>
                </a:rPr>
                <a:t>팔로우 친구와</a:t>
              </a:r>
              <a:endParaRPr sz="1000" dirty="0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bg1"/>
                  </a:solidFill>
                </a:rPr>
                <a:t> 채팅방 개설 및 구독</a:t>
              </a:r>
              <a:endParaRPr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Google Shape;78;p13">
              <a:extLst>
                <a:ext uri="{FF2B5EF4-FFF2-40B4-BE49-F238E27FC236}">
                  <a16:creationId xmlns:a16="http://schemas.microsoft.com/office/drawing/2014/main" id="{88F641A7-5EB8-4E60-A1F0-ABE5C5D0C9CE}"/>
                </a:ext>
              </a:extLst>
            </p:cNvPr>
            <p:cNvCxnSpPr>
              <a:stCxn id="67" idx="3"/>
              <a:endCxn id="72" idx="1"/>
            </p:cNvCxnSpPr>
            <p:nvPr/>
          </p:nvCxnSpPr>
          <p:spPr>
            <a:xfrm flipV="1">
              <a:off x="4772200" y="1649983"/>
              <a:ext cx="635861" cy="2492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9;p13">
              <a:extLst>
                <a:ext uri="{FF2B5EF4-FFF2-40B4-BE49-F238E27FC236}">
                  <a16:creationId xmlns:a16="http://schemas.microsoft.com/office/drawing/2014/main" id="{FC133DD7-29D3-453C-B7CC-5B721AACBB83}"/>
                </a:ext>
              </a:extLst>
            </p:cNvPr>
            <p:cNvSpPr/>
            <p:nvPr/>
          </p:nvSpPr>
          <p:spPr>
            <a:xfrm>
              <a:off x="226214" y="1945183"/>
              <a:ext cx="1296300" cy="386184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>
                  <a:solidFill>
                    <a:schemeClr val="bg1"/>
                  </a:solidFill>
                </a:rPr>
                <a:t>채팅</a:t>
              </a:r>
              <a:r>
                <a:rPr lang="ko" sz="1000" dirty="0">
                  <a:solidFill>
                    <a:schemeClr val="bg1"/>
                  </a:solidFill>
                </a:rPr>
                <a:t>방 정보 저장</a:t>
              </a:r>
              <a:endParaRPr sz="1000" dirty="0">
                <a:solidFill>
                  <a:schemeClr val="bg1"/>
                </a:solidFill>
              </a:endParaRPr>
            </a:p>
          </p:txBody>
        </p:sp>
        <p:sp>
          <p:nvSpPr>
            <p:cNvPr id="76" name="Google Shape;67;p13">
              <a:extLst>
                <a:ext uri="{FF2B5EF4-FFF2-40B4-BE49-F238E27FC236}">
                  <a16:creationId xmlns:a16="http://schemas.microsoft.com/office/drawing/2014/main" id="{C6ADC400-82E4-4D9A-B958-ED85EA8E6ADD}"/>
                </a:ext>
              </a:extLst>
            </p:cNvPr>
            <p:cNvSpPr/>
            <p:nvPr/>
          </p:nvSpPr>
          <p:spPr>
            <a:xfrm>
              <a:off x="1909425" y="999661"/>
              <a:ext cx="1157400" cy="262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bg1"/>
                  </a:solidFill>
                </a:rPr>
                <a:t>유저 검색</a:t>
              </a:r>
              <a:endParaRPr sz="1000">
                <a:solidFill>
                  <a:schemeClr val="bg1"/>
                </a:solidFill>
              </a:endParaRPr>
            </a:p>
          </p:txBody>
        </p:sp>
        <p:cxnSp>
          <p:nvCxnSpPr>
            <p:cNvPr id="77" name="Google Shape;80;p13">
              <a:extLst>
                <a:ext uri="{FF2B5EF4-FFF2-40B4-BE49-F238E27FC236}">
                  <a16:creationId xmlns:a16="http://schemas.microsoft.com/office/drawing/2014/main" id="{D06D038B-40F2-4676-AEEC-70885C52BADC}"/>
                </a:ext>
              </a:extLst>
            </p:cNvPr>
            <p:cNvCxnSpPr>
              <a:cxnSpLocks/>
              <a:stCxn id="74" idx="3"/>
              <a:endCxn id="72" idx="2"/>
            </p:cNvCxnSpPr>
            <p:nvPr/>
          </p:nvCxnSpPr>
          <p:spPr>
            <a:xfrm flipV="1">
              <a:off x="1522514" y="1945184"/>
              <a:ext cx="4464248" cy="193092"/>
            </a:xfrm>
            <a:prstGeom prst="bentConnector2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78" name="Google Shape;81;p13">
              <a:extLst>
                <a:ext uri="{FF2B5EF4-FFF2-40B4-BE49-F238E27FC236}">
                  <a16:creationId xmlns:a16="http://schemas.microsoft.com/office/drawing/2014/main" id="{DFC116E9-2068-44D5-B99C-CF53A60B827B}"/>
                </a:ext>
              </a:extLst>
            </p:cNvPr>
            <p:cNvSpPr/>
            <p:nvPr/>
          </p:nvSpPr>
          <p:spPr>
            <a:xfrm>
              <a:off x="1809550" y="2365238"/>
              <a:ext cx="1339200" cy="262500"/>
            </a:xfrm>
            <a:prstGeom prst="rect">
              <a:avLst/>
            </a:prstGeom>
            <a:solidFill>
              <a:srgbClr val="D9EAD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bg1"/>
                  </a:solidFill>
                </a:rPr>
                <a:t>채팅방 입장</a:t>
              </a:r>
              <a:endParaRPr sz="1000">
                <a:solidFill>
                  <a:schemeClr val="bg1"/>
                </a:solidFill>
              </a:endParaRPr>
            </a:p>
          </p:txBody>
        </p:sp>
        <p:cxnSp>
          <p:nvCxnSpPr>
            <p:cNvPr id="79" name="Google Shape;82;p13">
              <a:extLst>
                <a:ext uri="{FF2B5EF4-FFF2-40B4-BE49-F238E27FC236}">
                  <a16:creationId xmlns:a16="http://schemas.microsoft.com/office/drawing/2014/main" id="{92C7D0CD-204C-4962-85D9-612B2DEE843C}"/>
                </a:ext>
              </a:extLst>
            </p:cNvPr>
            <p:cNvCxnSpPr>
              <a:stCxn id="46" idx="2"/>
              <a:endCxn id="78" idx="0"/>
            </p:cNvCxnSpPr>
            <p:nvPr/>
          </p:nvCxnSpPr>
          <p:spPr>
            <a:xfrm>
              <a:off x="2479150" y="1911326"/>
              <a:ext cx="0" cy="4539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0" name="Google Shape;83;p13">
              <a:extLst>
                <a:ext uri="{FF2B5EF4-FFF2-40B4-BE49-F238E27FC236}">
                  <a16:creationId xmlns:a16="http://schemas.microsoft.com/office/drawing/2014/main" id="{7119AA9E-5D85-4607-A33B-B53EE4F92538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flipV="1">
              <a:off x="3150240" y="2487350"/>
              <a:ext cx="362700" cy="495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1" name="Google Shape;84;p13">
              <a:extLst>
                <a:ext uri="{FF2B5EF4-FFF2-40B4-BE49-F238E27FC236}">
                  <a16:creationId xmlns:a16="http://schemas.microsoft.com/office/drawing/2014/main" id="{57973DEE-EEF5-4EE0-AACE-36B66BEE2A91}"/>
                </a:ext>
              </a:extLst>
            </p:cNvPr>
            <p:cNvCxnSpPr>
              <a:cxnSpLocks/>
              <a:stCxn id="62" idx="3"/>
              <a:endCxn id="82" idx="1"/>
            </p:cNvCxnSpPr>
            <p:nvPr/>
          </p:nvCxnSpPr>
          <p:spPr>
            <a:xfrm>
              <a:off x="4772201" y="2487350"/>
              <a:ext cx="2308853" cy="527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2" name="Google Shape;69;p13">
              <a:extLst>
                <a:ext uri="{FF2B5EF4-FFF2-40B4-BE49-F238E27FC236}">
                  <a16:creationId xmlns:a16="http://schemas.microsoft.com/office/drawing/2014/main" id="{4E5048E4-68DD-41F1-9E62-458C6B23D62E}"/>
                </a:ext>
              </a:extLst>
            </p:cNvPr>
            <p:cNvSpPr/>
            <p:nvPr/>
          </p:nvSpPr>
          <p:spPr>
            <a:xfrm>
              <a:off x="7081053" y="2365226"/>
              <a:ext cx="1571097" cy="245303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>
                  <a:solidFill>
                    <a:schemeClr val="bg1"/>
                  </a:solidFill>
                </a:rPr>
                <a:t>채팅</a:t>
              </a:r>
              <a:r>
                <a:rPr lang="ko" sz="1000" dirty="0">
                  <a:solidFill>
                    <a:schemeClr val="bg1"/>
                  </a:solidFill>
                </a:rPr>
                <a:t>방 정보 리턴</a:t>
              </a:r>
              <a:endParaRPr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84" name="Google Shape;86;p13">
              <a:extLst>
                <a:ext uri="{FF2B5EF4-FFF2-40B4-BE49-F238E27FC236}">
                  <a16:creationId xmlns:a16="http://schemas.microsoft.com/office/drawing/2014/main" id="{5FA7D8E6-019F-435B-BE7C-AA3DB7BF7793}"/>
                </a:ext>
              </a:extLst>
            </p:cNvPr>
            <p:cNvCxnSpPr>
              <a:cxnSpLocks/>
              <a:stCxn id="61" idx="1"/>
              <a:endCxn id="60" idx="2"/>
            </p:cNvCxnSpPr>
            <p:nvPr/>
          </p:nvCxnSpPr>
          <p:spPr>
            <a:xfrm rot="10800000">
              <a:off x="874369" y="3078367"/>
              <a:ext cx="1130456" cy="122547"/>
            </a:xfrm>
            <a:prstGeom prst="bentConnector2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85" name="Google Shape;87;p13">
              <a:extLst>
                <a:ext uri="{FF2B5EF4-FFF2-40B4-BE49-F238E27FC236}">
                  <a16:creationId xmlns:a16="http://schemas.microsoft.com/office/drawing/2014/main" id="{D0CC2652-711F-440C-AAE5-BC5649ACA700}"/>
                </a:ext>
              </a:extLst>
            </p:cNvPr>
            <p:cNvCxnSpPr>
              <a:cxnSpLocks/>
              <a:stCxn id="65" idx="3"/>
              <a:endCxn id="86" idx="1"/>
            </p:cNvCxnSpPr>
            <p:nvPr/>
          </p:nvCxnSpPr>
          <p:spPr>
            <a:xfrm flipV="1">
              <a:off x="3159650" y="3731536"/>
              <a:ext cx="354088" cy="1739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6" name="Google Shape;88;p13">
              <a:extLst>
                <a:ext uri="{FF2B5EF4-FFF2-40B4-BE49-F238E27FC236}">
                  <a16:creationId xmlns:a16="http://schemas.microsoft.com/office/drawing/2014/main" id="{F5ED910E-AE58-40B5-B130-C3D8B9D873CD}"/>
                </a:ext>
              </a:extLst>
            </p:cNvPr>
            <p:cNvSpPr/>
            <p:nvPr/>
          </p:nvSpPr>
          <p:spPr>
            <a:xfrm>
              <a:off x="3513738" y="3598546"/>
              <a:ext cx="1339200" cy="265979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bg1"/>
                  </a:solidFill>
                </a:rPr>
                <a:t>채팅 내용 저장 요청</a:t>
              </a:r>
              <a:endParaRPr sz="1000" dirty="0">
                <a:solidFill>
                  <a:schemeClr val="bg1"/>
                </a:solidFill>
              </a:endParaRPr>
            </a:p>
          </p:txBody>
        </p:sp>
        <p:sp>
          <p:nvSpPr>
            <p:cNvPr id="87" name="Google Shape;89;p13">
              <a:extLst>
                <a:ext uri="{FF2B5EF4-FFF2-40B4-BE49-F238E27FC236}">
                  <a16:creationId xmlns:a16="http://schemas.microsoft.com/office/drawing/2014/main" id="{DD67FF42-4C28-4B58-967A-9AFF3D522BED}"/>
                </a:ext>
              </a:extLst>
            </p:cNvPr>
            <p:cNvSpPr/>
            <p:nvPr/>
          </p:nvSpPr>
          <p:spPr>
            <a:xfrm>
              <a:off x="5408061" y="3990886"/>
              <a:ext cx="1157385" cy="429526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bg1"/>
                  </a:solidFill>
                </a:rPr>
                <a:t>실시간 </a:t>
              </a:r>
              <a:endParaRPr sz="1000" dirty="0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bg1"/>
                  </a:solidFill>
                </a:rPr>
                <a:t>채널(방) 전송</a:t>
              </a:r>
              <a:endParaRPr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88" name="Google Shape;90;p13">
              <a:extLst>
                <a:ext uri="{FF2B5EF4-FFF2-40B4-BE49-F238E27FC236}">
                  <a16:creationId xmlns:a16="http://schemas.microsoft.com/office/drawing/2014/main" id="{BDEED583-D1B3-4122-BA75-CFB7F8DF3A41}"/>
                </a:ext>
              </a:extLst>
            </p:cNvPr>
            <p:cNvCxnSpPr>
              <a:cxnSpLocks/>
              <a:stCxn id="86" idx="3"/>
              <a:endCxn id="70" idx="1"/>
            </p:cNvCxnSpPr>
            <p:nvPr/>
          </p:nvCxnSpPr>
          <p:spPr>
            <a:xfrm>
              <a:off x="4852938" y="3731536"/>
              <a:ext cx="2234805" cy="228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91;p13">
              <a:extLst>
                <a:ext uri="{FF2B5EF4-FFF2-40B4-BE49-F238E27FC236}">
                  <a16:creationId xmlns:a16="http://schemas.microsoft.com/office/drawing/2014/main" id="{5A12852B-B568-4EBD-A313-CB12D54BA565}"/>
                </a:ext>
              </a:extLst>
            </p:cNvPr>
            <p:cNvCxnSpPr>
              <a:cxnSpLocks/>
              <a:stCxn id="87" idx="3"/>
              <a:endCxn id="70" idx="2"/>
            </p:cNvCxnSpPr>
            <p:nvPr/>
          </p:nvCxnSpPr>
          <p:spPr>
            <a:xfrm flipV="1">
              <a:off x="6565446" y="3863819"/>
              <a:ext cx="1304500" cy="341831"/>
            </a:xfrm>
            <a:prstGeom prst="bentConnector2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90" name="Google Shape;92;p13">
              <a:extLst>
                <a:ext uri="{FF2B5EF4-FFF2-40B4-BE49-F238E27FC236}">
                  <a16:creationId xmlns:a16="http://schemas.microsoft.com/office/drawing/2014/main" id="{329D9904-3276-44D3-9573-1BF6472840F8}"/>
                </a:ext>
              </a:extLst>
            </p:cNvPr>
            <p:cNvCxnSpPr>
              <a:cxnSpLocks/>
              <a:stCxn id="92" idx="3"/>
              <a:endCxn id="87" idx="1"/>
            </p:cNvCxnSpPr>
            <p:nvPr/>
          </p:nvCxnSpPr>
          <p:spPr>
            <a:xfrm flipV="1">
              <a:off x="1522503" y="4205650"/>
              <a:ext cx="3885558" cy="1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92" name="Google Shape;93;p13">
              <a:extLst>
                <a:ext uri="{FF2B5EF4-FFF2-40B4-BE49-F238E27FC236}">
                  <a16:creationId xmlns:a16="http://schemas.microsoft.com/office/drawing/2014/main" id="{88FCCC72-2985-4F13-849D-6943D5A45F66}"/>
                </a:ext>
              </a:extLst>
            </p:cNvPr>
            <p:cNvSpPr/>
            <p:nvPr/>
          </p:nvSpPr>
          <p:spPr>
            <a:xfrm>
              <a:off x="226225" y="4074400"/>
              <a:ext cx="1296278" cy="262500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bg1"/>
                  </a:solidFill>
                </a:rPr>
                <a:t>채팅 내용 저장</a:t>
              </a:r>
              <a:endParaRPr sz="1000">
                <a:solidFill>
                  <a:schemeClr val="bg1"/>
                </a:solidFill>
              </a:endParaRPr>
            </a:p>
          </p:txBody>
        </p:sp>
        <p:sp>
          <p:nvSpPr>
            <p:cNvPr id="93" name="Google Shape;94;p13">
              <a:extLst>
                <a:ext uri="{FF2B5EF4-FFF2-40B4-BE49-F238E27FC236}">
                  <a16:creationId xmlns:a16="http://schemas.microsoft.com/office/drawing/2014/main" id="{381D9F8E-043C-4F4C-A693-7F65BFC7EC29}"/>
                </a:ext>
              </a:extLst>
            </p:cNvPr>
            <p:cNvSpPr/>
            <p:nvPr/>
          </p:nvSpPr>
          <p:spPr>
            <a:xfrm>
              <a:off x="226214" y="4591130"/>
              <a:ext cx="1296289" cy="247759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>
                  <a:solidFill>
                    <a:schemeClr val="bg1"/>
                  </a:solidFill>
                </a:rPr>
                <a:t>채팅</a:t>
              </a:r>
              <a:r>
                <a:rPr lang="ko" sz="1000" dirty="0">
                  <a:solidFill>
                    <a:schemeClr val="bg1"/>
                  </a:solidFill>
                </a:rPr>
                <a:t>방 정보 리턴</a:t>
              </a:r>
              <a:endParaRPr sz="1000" dirty="0">
                <a:solidFill>
                  <a:schemeClr val="bg1"/>
                </a:solidFill>
              </a:endParaRPr>
            </a:p>
          </p:txBody>
        </p:sp>
        <p:sp>
          <p:nvSpPr>
            <p:cNvPr id="97" name="Google Shape;95;p13">
              <a:extLst>
                <a:ext uri="{FF2B5EF4-FFF2-40B4-BE49-F238E27FC236}">
                  <a16:creationId xmlns:a16="http://schemas.microsoft.com/office/drawing/2014/main" id="{AB8A83BA-1AB7-488C-8E79-6D5C6FD9F07D}"/>
                </a:ext>
              </a:extLst>
            </p:cNvPr>
            <p:cNvSpPr/>
            <p:nvPr/>
          </p:nvSpPr>
          <p:spPr>
            <a:xfrm>
              <a:off x="2002900" y="4591113"/>
              <a:ext cx="952500" cy="262500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>
                  <a:solidFill>
                    <a:schemeClr val="bg1"/>
                  </a:solidFill>
                </a:rPr>
                <a:t>채팅</a:t>
              </a:r>
              <a:r>
                <a:rPr lang="ko" sz="1000" dirty="0">
                  <a:solidFill>
                    <a:schemeClr val="bg1"/>
                  </a:solidFill>
                </a:rPr>
                <a:t>방 UI 표시</a:t>
              </a:r>
              <a:endParaRPr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98" name="Google Shape;96;p13">
              <a:extLst>
                <a:ext uri="{FF2B5EF4-FFF2-40B4-BE49-F238E27FC236}">
                  <a16:creationId xmlns:a16="http://schemas.microsoft.com/office/drawing/2014/main" id="{1B640AEC-1F4D-42A9-BAB4-559374558400}"/>
                </a:ext>
              </a:extLst>
            </p:cNvPr>
            <p:cNvCxnSpPr>
              <a:cxnSpLocks/>
              <a:stCxn id="92" idx="2"/>
              <a:endCxn id="93" idx="0"/>
            </p:cNvCxnSpPr>
            <p:nvPr/>
          </p:nvCxnSpPr>
          <p:spPr>
            <a:xfrm flipH="1">
              <a:off x="874359" y="4336900"/>
              <a:ext cx="5" cy="25423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9" name="Google Shape;97;p13">
              <a:extLst>
                <a:ext uri="{FF2B5EF4-FFF2-40B4-BE49-F238E27FC236}">
                  <a16:creationId xmlns:a16="http://schemas.microsoft.com/office/drawing/2014/main" id="{7B148473-79D0-44DC-A81B-7E31E480A659}"/>
                </a:ext>
              </a:extLst>
            </p:cNvPr>
            <p:cNvCxnSpPr>
              <a:cxnSpLocks/>
              <a:stCxn id="93" idx="3"/>
              <a:endCxn id="97" idx="1"/>
            </p:cNvCxnSpPr>
            <p:nvPr/>
          </p:nvCxnSpPr>
          <p:spPr>
            <a:xfrm>
              <a:off x="1522503" y="4715010"/>
              <a:ext cx="480397" cy="7354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1" name="Google Shape;98;p13">
              <a:extLst>
                <a:ext uri="{FF2B5EF4-FFF2-40B4-BE49-F238E27FC236}">
                  <a16:creationId xmlns:a16="http://schemas.microsoft.com/office/drawing/2014/main" id="{DB05AA18-20A0-4BE9-8231-F4DD35084FAF}"/>
                </a:ext>
              </a:extLst>
            </p:cNvPr>
            <p:cNvSpPr/>
            <p:nvPr/>
          </p:nvSpPr>
          <p:spPr>
            <a:xfrm>
              <a:off x="8076325" y="4491926"/>
              <a:ext cx="952500" cy="270000"/>
            </a:xfrm>
            <a:prstGeom prst="rect">
              <a:avLst/>
            </a:prstGeom>
            <a:solidFill>
              <a:srgbClr val="D9EAD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chemeClr val="bg1"/>
                  </a:solidFill>
                </a:rPr>
                <a:t>유저의 행동</a:t>
              </a:r>
              <a:endParaRPr sz="1000" dirty="0">
                <a:solidFill>
                  <a:schemeClr val="bg1"/>
                </a:solidFill>
              </a:endParaRPr>
            </a:p>
          </p:txBody>
        </p:sp>
        <p:sp>
          <p:nvSpPr>
            <p:cNvPr id="102" name="Google Shape;99;p13">
              <a:extLst>
                <a:ext uri="{FF2B5EF4-FFF2-40B4-BE49-F238E27FC236}">
                  <a16:creationId xmlns:a16="http://schemas.microsoft.com/office/drawing/2014/main" id="{6290B78F-51D2-48C4-9DFE-DA11E72166E0}"/>
                </a:ext>
              </a:extLst>
            </p:cNvPr>
            <p:cNvSpPr/>
            <p:nvPr/>
          </p:nvSpPr>
          <p:spPr>
            <a:xfrm>
              <a:off x="8076325" y="4838889"/>
              <a:ext cx="952500" cy="262500"/>
            </a:xfrm>
            <a:prstGeom prst="rect">
              <a:avLst/>
            </a:prstGeom>
            <a:solidFill>
              <a:srgbClr val="FCE5CD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bg1"/>
                  </a:solidFill>
                </a:rPr>
                <a:t>시스템 프로세스</a:t>
              </a:r>
              <a:endParaRPr sz="800">
                <a:solidFill>
                  <a:schemeClr val="bg1"/>
                </a:solidFill>
              </a:endParaRPr>
            </a:p>
          </p:txBody>
        </p:sp>
      </p:grp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9926EF8-81E8-4EB4-9288-652EC83367D0}"/>
              </a:ext>
            </a:extLst>
          </p:cNvPr>
          <p:cNvCxnSpPr>
            <a:cxnSpLocks/>
            <a:stCxn id="78" idx="2"/>
            <a:endCxn id="60" idx="3"/>
          </p:cNvCxnSpPr>
          <p:nvPr/>
        </p:nvCxnSpPr>
        <p:spPr>
          <a:xfrm rot="5400000">
            <a:off x="2845367" y="3553422"/>
            <a:ext cx="269635" cy="113477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18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F0610E5-0FA9-4337-86AF-26E6658FC7D8}"/>
              </a:ext>
            </a:extLst>
          </p:cNvPr>
          <p:cNvSpPr/>
          <p:nvPr/>
        </p:nvSpPr>
        <p:spPr>
          <a:xfrm>
            <a:off x="0" y="751035"/>
            <a:ext cx="12192000" cy="5457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467954-0A5F-4CC0-9A8D-D9A2F2FF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8930"/>
            <a:ext cx="10515600" cy="830998"/>
          </a:xfrm>
        </p:spPr>
        <p:txBody>
          <a:bodyPr/>
          <a:lstStyle/>
          <a:p>
            <a:pPr algn="ctr"/>
            <a:r>
              <a:rPr lang="ko-KR" altLang="en-US" b="1" dirty="0"/>
              <a:t>목 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6B5938-FBB4-45A2-9D7C-650F0FEF677D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8A25F-D8FF-4F4C-A869-52269F818CCF}"/>
              </a:ext>
            </a:extLst>
          </p:cNvPr>
          <p:cNvSpPr txBox="1"/>
          <p:nvPr/>
        </p:nvSpPr>
        <p:spPr>
          <a:xfrm>
            <a:off x="5438217" y="2589252"/>
            <a:ext cx="146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기획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6C534-786A-4271-A56B-4996860AEA2F}"/>
              </a:ext>
            </a:extLst>
          </p:cNvPr>
          <p:cNvSpPr txBox="1"/>
          <p:nvPr/>
        </p:nvSpPr>
        <p:spPr>
          <a:xfrm>
            <a:off x="5438217" y="3338576"/>
            <a:ext cx="146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개발 내용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4F358-A20B-4613-B71A-3A6B403D13E4}"/>
              </a:ext>
            </a:extLst>
          </p:cNvPr>
          <p:cNvSpPr txBox="1"/>
          <p:nvPr/>
        </p:nvSpPr>
        <p:spPr>
          <a:xfrm>
            <a:off x="5438217" y="4067688"/>
            <a:ext cx="146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개발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F444A-DE94-46A2-9EF0-AC35BD8D2E33}"/>
              </a:ext>
            </a:extLst>
          </p:cNvPr>
          <p:cNvSpPr txBox="1"/>
          <p:nvPr/>
        </p:nvSpPr>
        <p:spPr>
          <a:xfrm>
            <a:off x="5438217" y="4796800"/>
            <a:ext cx="146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QnA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6750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4829EB79-BD22-46DB-B13F-1A68D3030317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3"/>
            </a:pPr>
            <a:r>
              <a:rPr lang="ko-KR" altLang="en-US" sz="2400" b="1" dirty="0">
                <a:solidFill>
                  <a:srgbClr val="00B0F0"/>
                </a:solidFill>
              </a:rPr>
              <a:t>채팅 기능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marL="342900" indent="-342900" algn="ctr">
              <a:buFont typeface="+mj-lt"/>
              <a:buAutoNum type="arabicPeriod" startAt="3"/>
            </a:pPr>
            <a:endParaRPr lang="en-US" altLang="ko-KR" sz="1400" b="1" dirty="0">
              <a:solidFill>
                <a:srgbClr val="00B0F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(</a:t>
            </a:r>
            <a:r>
              <a:rPr lang="ko-KR" altLang="en-US" sz="1400" b="1" dirty="0">
                <a:solidFill>
                  <a:srgbClr val="4D5156"/>
                </a:solidFill>
                <a:latin typeface="Apple SD Gothic Neo"/>
              </a:rPr>
              <a:t>안 읽음 표시 기능</a:t>
            </a:r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)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D8AA2B5-ABEF-4262-9533-50D906485AB1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8320D-764B-4FC9-ADF4-68012A925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7" t="292" r="2162" b="-292"/>
          <a:stretch/>
        </p:blipFill>
        <p:spPr>
          <a:xfrm>
            <a:off x="5423208" y="1019922"/>
            <a:ext cx="1528981" cy="17123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FFAC983-64B5-4D3D-830F-0AD0923AD096}"/>
              </a:ext>
            </a:extLst>
          </p:cNvPr>
          <p:cNvGrpSpPr/>
          <p:nvPr/>
        </p:nvGrpSpPr>
        <p:grpSpPr>
          <a:xfrm>
            <a:off x="1167764" y="3321152"/>
            <a:ext cx="1467750" cy="2879586"/>
            <a:chOff x="1251699" y="4096986"/>
            <a:chExt cx="1173345" cy="2301991"/>
          </a:xfrm>
        </p:grpSpPr>
        <p:pic>
          <p:nvPicPr>
            <p:cNvPr id="6" name="그림 5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0F71BC7C-B408-41DD-99D0-1C3EBE5AC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699" y="4096986"/>
              <a:ext cx="1173345" cy="23019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095143-7DEF-4301-81EA-5D8ED42E9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730" y="4312743"/>
              <a:ext cx="995301" cy="185055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EBD7FB-38F1-46F3-864D-CE51657479D7}"/>
              </a:ext>
            </a:extLst>
          </p:cNvPr>
          <p:cNvGrpSpPr/>
          <p:nvPr/>
        </p:nvGrpSpPr>
        <p:grpSpPr>
          <a:xfrm>
            <a:off x="3432039" y="3321153"/>
            <a:ext cx="1467750" cy="2879586"/>
            <a:chOff x="3863759" y="3429000"/>
            <a:chExt cx="1467750" cy="2879586"/>
          </a:xfrm>
        </p:grpSpPr>
        <p:pic>
          <p:nvPicPr>
            <p:cNvPr id="9" name="그림 8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AEF04606-79D4-4E60-B5C6-EA52521C9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759" y="3429000"/>
              <a:ext cx="1467750" cy="28795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DDFF9A0-78D9-4BA7-97F6-8EE6E8476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057" y="3698893"/>
              <a:ext cx="1245033" cy="2314874"/>
            </a:xfrm>
            <a:prstGeom prst="rect">
              <a:avLst/>
            </a:prstGeom>
          </p:spPr>
        </p:pic>
      </p:grpSp>
      <p:pic>
        <p:nvPicPr>
          <p:cNvPr id="11" name="그림 10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B3385800-E3AF-4136-A26F-D56F61AF9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815" y="3321153"/>
            <a:ext cx="1467750" cy="28795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60A6E6-4AB7-4713-871C-E5B97E348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092" y="3591046"/>
            <a:ext cx="1279195" cy="237560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361FF2-0CBA-46DB-89C4-6A46A1D77F87}"/>
              </a:ext>
            </a:extLst>
          </p:cNvPr>
          <p:cNvGrpSpPr/>
          <p:nvPr/>
        </p:nvGrpSpPr>
        <p:grpSpPr>
          <a:xfrm>
            <a:off x="7496308" y="3321153"/>
            <a:ext cx="1467750" cy="2879586"/>
            <a:chOff x="7334262" y="3159107"/>
            <a:chExt cx="1467750" cy="2879586"/>
          </a:xfrm>
        </p:grpSpPr>
        <p:pic>
          <p:nvPicPr>
            <p:cNvPr id="14" name="그림 13" descr="텍스트, 전자기기, 스크린샷이(가) 표시된 사진&#10;&#10;자동 생성된 설명">
              <a:extLst>
                <a:ext uri="{FF2B5EF4-FFF2-40B4-BE49-F238E27FC236}">
                  <a16:creationId xmlns:a16="http://schemas.microsoft.com/office/drawing/2014/main" id="{D4603E01-3F62-46B0-9F7C-CACCF9E8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62" y="3159107"/>
              <a:ext cx="1467750" cy="287958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4BC6C4-FFAD-4205-B6E5-20DB1632C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259" y="3429000"/>
              <a:ext cx="1225756" cy="228060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421F4A-DB1C-408F-99BD-7030866FF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7" t="39367" r="18949" b="24802"/>
            <a:stretch/>
          </p:blipFill>
          <p:spPr>
            <a:xfrm>
              <a:off x="7455259" y="4482935"/>
              <a:ext cx="631561" cy="817158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AB840D7-44AD-47F1-A78E-16062330A40B}"/>
              </a:ext>
            </a:extLst>
          </p:cNvPr>
          <p:cNvSpPr/>
          <p:nvPr/>
        </p:nvSpPr>
        <p:spPr>
          <a:xfrm>
            <a:off x="2846594" y="4449038"/>
            <a:ext cx="491167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BA87ED4-77ED-4452-A571-AFFA1B57276A}"/>
              </a:ext>
            </a:extLst>
          </p:cNvPr>
          <p:cNvSpPr/>
          <p:nvPr/>
        </p:nvSpPr>
        <p:spPr>
          <a:xfrm>
            <a:off x="9035651" y="4449038"/>
            <a:ext cx="491167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D48EA-2AA3-4E78-B60F-8C41BD317F7C}"/>
              </a:ext>
            </a:extLst>
          </p:cNvPr>
          <p:cNvSpPr txBox="1"/>
          <p:nvPr/>
        </p:nvSpPr>
        <p:spPr>
          <a:xfrm>
            <a:off x="1200145" y="2944084"/>
            <a:ext cx="142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채팅 전송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02EFFB-ADC6-44E2-A893-73BC8D1CF17F}"/>
              </a:ext>
            </a:extLst>
          </p:cNvPr>
          <p:cNvSpPr txBox="1"/>
          <p:nvPr/>
        </p:nvSpPr>
        <p:spPr>
          <a:xfrm>
            <a:off x="8740916" y="6325340"/>
            <a:ext cx="21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5206988-56A1-4EA3-ACC4-6F0462F9B91C}"/>
              </a:ext>
            </a:extLst>
          </p:cNvPr>
          <p:cNvCxnSpPr>
            <a:cxnSpLocks/>
            <a:stCxn id="19" idx="0"/>
            <a:endCxn id="4" idx="1"/>
          </p:cNvCxnSpPr>
          <p:nvPr/>
        </p:nvCxnSpPr>
        <p:spPr>
          <a:xfrm flipV="1">
            <a:off x="1913822" y="1876086"/>
            <a:ext cx="3509386" cy="1067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E1FC85E-CE20-4E31-A082-3AFF3985FF2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881842" y="2245418"/>
            <a:ext cx="1318500" cy="68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D3ABA14-599C-4EC7-AAF3-5810AD8A5402}"/>
              </a:ext>
            </a:extLst>
          </p:cNvPr>
          <p:cNvCxnSpPr>
            <a:cxnSpLocks/>
            <a:stCxn id="26" idx="0"/>
            <a:endCxn id="4" idx="3"/>
          </p:cNvCxnSpPr>
          <p:nvPr/>
        </p:nvCxnSpPr>
        <p:spPr>
          <a:xfrm flipH="1" flipV="1">
            <a:off x="6952189" y="1876086"/>
            <a:ext cx="3381941" cy="104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D543DF2-A772-49ED-A944-59A6DFBD0525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4243973" y="2234896"/>
            <a:ext cx="1249582" cy="69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E61930-A13C-4C0C-9871-9B4F979B271F}"/>
              </a:ext>
            </a:extLst>
          </p:cNvPr>
          <p:cNvSpPr txBox="1"/>
          <p:nvPr/>
        </p:nvSpPr>
        <p:spPr>
          <a:xfrm>
            <a:off x="7505655" y="2930513"/>
            <a:ext cx="138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채팅수신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09973E-73E7-4153-A3C0-A9E7024AAECD}"/>
              </a:ext>
            </a:extLst>
          </p:cNvPr>
          <p:cNvSpPr txBox="1"/>
          <p:nvPr/>
        </p:nvSpPr>
        <p:spPr>
          <a:xfrm>
            <a:off x="9281234" y="2923041"/>
            <a:ext cx="2105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읽음 정보 전송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8E7BBB-7486-406F-B40A-CF5CE8F470FD}"/>
              </a:ext>
            </a:extLst>
          </p:cNvPr>
          <p:cNvSpPr txBox="1"/>
          <p:nvPr/>
        </p:nvSpPr>
        <p:spPr>
          <a:xfrm>
            <a:off x="3218855" y="2926895"/>
            <a:ext cx="205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4. </a:t>
            </a:r>
            <a:r>
              <a:rPr lang="ko-KR" altLang="en-US" b="1" dirty="0">
                <a:solidFill>
                  <a:schemeClr val="bg1"/>
                </a:solidFill>
              </a:rPr>
              <a:t>읽음 정보 수신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E5C385-4579-4118-B5A3-A44CF33C98A8}"/>
              </a:ext>
            </a:extLst>
          </p:cNvPr>
          <p:cNvSpPr txBox="1"/>
          <p:nvPr/>
        </p:nvSpPr>
        <p:spPr>
          <a:xfrm>
            <a:off x="2470745" y="6325340"/>
            <a:ext cx="21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사용자 </a:t>
            </a:r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BDAE2D6-F7D1-4C95-8E89-58C41D5BDB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3" t="11256" r="250" b="71042"/>
          <a:stretch/>
        </p:blipFill>
        <p:spPr>
          <a:xfrm>
            <a:off x="1680966" y="4403318"/>
            <a:ext cx="759903" cy="1235588"/>
          </a:xfrm>
          <a:prstGeom prst="rect">
            <a:avLst/>
          </a:prstGeom>
          <a:ln w="19050">
            <a:noFill/>
          </a:ln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9C977E0-0A77-4791-AF71-D837D7CC06D5}"/>
              </a:ext>
            </a:extLst>
          </p:cNvPr>
          <p:cNvCxnSpPr>
            <a:cxnSpLocks/>
          </p:cNvCxnSpPr>
          <p:nvPr/>
        </p:nvCxnSpPr>
        <p:spPr>
          <a:xfrm flipH="1">
            <a:off x="2188282" y="4154218"/>
            <a:ext cx="158164" cy="271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DA13E1C5-B362-4673-878E-AE42D5EB5E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1" t="11879" b="73670"/>
          <a:stretch/>
        </p:blipFill>
        <p:spPr>
          <a:xfrm>
            <a:off x="4048246" y="4449038"/>
            <a:ext cx="726465" cy="1014347"/>
          </a:xfrm>
          <a:prstGeom prst="rect">
            <a:avLst/>
          </a:prstGeom>
          <a:ln w="19050">
            <a:noFill/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D867EC6-702C-4628-ACC5-574284754BD2}"/>
              </a:ext>
            </a:extLst>
          </p:cNvPr>
          <p:cNvCxnSpPr>
            <a:cxnSpLocks/>
          </p:cNvCxnSpPr>
          <p:nvPr/>
        </p:nvCxnSpPr>
        <p:spPr>
          <a:xfrm flipH="1">
            <a:off x="4485765" y="4154218"/>
            <a:ext cx="158164" cy="271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6AB37767-F087-4A35-9DB3-EF18DCD873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" t="12509" r="79483" b="72778"/>
          <a:stretch/>
        </p:blipFill>
        <p:spPr>
          <a:xfrm>
            <a:off x="9863723" y="4449038"/>
            <a:ext cx="523861" cy="704414"/>
          </a:xfrm>
          <a:prstGeom prst="rect">
            <a:avLst/>
          </a:prstGeom>
          <a:ln w="19050">
            <a:noFill/>
          </a:ln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4AFA3E9-8AB2-42EC-BF7F-48281429B27B}"/>
              </a:ext>
            </a:extLst>
          </p:cNvPr>
          <p:cNvCxnSpPr>
            <a:cxnSpLocks/>
          </p:cNvCxnSpPr>
          <p:nvPr/>
        </p:nvCxnSpPr>
        <p:spPr>
          <a:xfrm>
            <a:off x="9876787" y="4178353"/>
            <a:ext cx="214033" cy="310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1ACBA76-1D5D-4504-8F00-21E8E4173626}"/>
              </a:ext>
            </a:extLst>
          </p:cNvPr>
          <p:cNvSpPr/>
          <p:nvPr/>
        </p:nvSpPr>
        <p:spPr>
          <a:xfrm>
            <a:off x="1513326" y="5043926"/>
            <a:ext cx="243840" cy="18796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7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644F8580-A407-42E6-B714-720AB799CC99}"/>
              </a:ext>
            </a:extLst>
          </p:cNvPr>
          <p:cNvSpPr txBox="1">
            <a:spLocks/>
          </p:cNvSpPr>
          <p:nvPr/>
        </p:nvSpPr>
        <p:spPr>
          <a:xfrm>
            <a:off x="3632371" y="277194"/>
            <a:ext cx="4927257" cy="639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3"/>
            </a:pPr>
            <a:r>
              <a:rPr lang="ko-KR" altLang="en-US" sz="2400" b="1" dirty="0">
                <a:solidFill>
                  <a:srgbClr val="00B0F0"/>
                </a:solidFill>
              </a:rPr>
              <a:t>채팅 기능</a:t>
            </a:r>
            <a:endParaRPr lang="en-US" altLang="ko-KR" sz="2400" b="1" dirty="0">
              <a:solidFill>
                <a:srgbClr val="00B0F0"/>
              </a:solidFill>
            </a:endParaRPr>
          </a:p>
          <a:p>
            <a:pPr algn="ctr"/>
            <a:endParaRPr lang="en-US" altLang="ko-KR" sz="1400" b="1" dirty="0">
              <a:solidFill>
                <a:srgbClr val="4D5156"/>
              </a:solidFill>
              <a:latin typeface="Apple SD Gothic Neo"/>
            </a:endParaRPr>
          </a:p>
          <a:p>
            <a:pPr algn="ctr"/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(</a:t>
            </a:r>
            <a:r>
              <a:rPr lang="ko-KR" altLang="en-US" sz="1400" b="1" dirty="0">
                <a:solidFill>
                  <a:srgbClr val="4D5156"/>
                </a:solidFill>
                <a:latin typeface="Apple SD Gothic Neo"/>
              </a:rPr>
              <a:t>개발 중 발생한 문제점과 해결방안</a:t>
            </a:r>
            <a:r>
              <a:rPr lang="en-US" altLang="ko-KR" sz="1400" b="1" dirty="0">
                <a:solidFill>
                  <a:srgbClr val="4D5156"/>
                </a:solidFill>
                <a:latin typeface="Apple SD Gothic Neo"/>
              </a:rPr>
              <a:t>)</a:t>
            </a:r>
            <a:endParaRPr lang="ko-KR" altLang="en-US" sz="1400" b="1" dirty="0">
              <a:solidFill>
                <a:srgbClr val="CDE3D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9C5A4-B0B1-4319-97BB-DD61D574F650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45BB4-C057-44D7-9262-F43CFF626980}"/>
              </a:ext>
            </a:extLst>
          </p:cNvPr>
          <p:cNvSpPr txBox="1"/>
          <p:nvPr/>
        </p:nvSpPr>
        <p:spPr>
          <a:xfrm>
            <a:off x="1097713" y="1231512"/>
            <a:ext cx="456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6CBF5"/>
                </a:solidFill>
              </a:rPr>
              <a:t>1) Real-time UI update ERROR</a:t>
            </a:r>
            <a:endParaRPr lang="ko-KR" altLang="en-US" b="1" dirty="0">
              <a:solidFill>
                <a:srgbClr val="56CBF5"/>
              </a:solidFill>
            </a:endParaRPr>
          </a:p>
        </p:txBody>
      </p:sp>
      <p:pic>
        <p:nvPicPr>
          <p:cNvPr id="4100" name="Picture 4" descr="Android] MVVM &amp; 안드로이드 아키텍쳐 컴포넌트 시작하기">
            <a:extLst>
              <a:ext uri="{FF2B5EF4-FFF2-40B4-BE49-F238E27FC236}">
                <a16:creationId xmlns:a16="http://schemas.microsoft.com/office/drawing/2014/main" id="{A7A64DF9-93E3-4903-9C0B-FBF5DFB0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3" y="1915818"/>
            <a:ext cx="4813989" cy="33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4454ABD7-F9E6-4D86-85EC-1EBA5C4A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56" y="1600844"/>
            <a:ext cx="4813987" cy="36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57A8FD-B113-40B4-B296-1287EA6BF5A2}"/>
              </a:ext>
            </a:extLst>
          </p:cNvPr>
          <p:cNvGrpSpPr/>
          <p:nvPr/>
        </p:nvGrpSpPr>
        <p:grpSpPr>
          <a:xfrm>
            <a:off x="2044991" y="5556825"/>
            <a:ext cx="8102016" cy="554669"/>
            <a:chOff x="1573613" y="5511223"/>
            <a:chExt cx="8102016" cy="5546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B2F96A-B3E4-4B02-B44D-F54597F6053D}"/>
                </a:ext>
              </a:extLst>
            </p:cNvPr>
            <p:cNvSpPr txBox="1"/>
            <p:nvPr/>
          </p:nvSpPr>
          <p:spPr>
            <a:xfrm>
              <a:off x="4231328" y="5511223"/>
              <a:ext cx="2396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56CBF5"/>
                  </a:solidFill>
                </a:rPr>
                <a:t>Recycler View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3A7237-79A0-4CF0-A73A-4A555D918E24}"/>
                </a:ext>
              </a:extLst>
            </p:cNvPr>
            <p:cNvSpPr txBox="1"/>
            <p:nvPr/>
          </p:nvSpPr>
          <p:spPr>
            <a:xfrm>
              <a:off x="1573613" y="5511223"/>
              <a:ext cx="16374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56CBF5"/>
                  </a:solidFill>
                </a:rPr>
                <a:t>List View</a:t>
              </a:r>
              <a:endParaRPr lang="ko-KR" altLang="en-US" sz="3000" b="1" dirty="0">
                <a:solidFill>
                  <a:srgbClr val="56CBF5"/>
                </a:solidFill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F51E6FDB-5A56-4CD6-B270-32595BD3B030}"/>
                </a:ext>
              </a:extLst>
            </p:cNvPr>
            <p:cNvSpPr/>
            <p:nvPr/>
          </p:nvSpPr>
          <p:spPr>
            <a:xfrm rot="16200000">
              <a:off x="3524359" y="5533846"/>
              <a:ext cx="316089" cy="508749"/>
            </a:xfrm>
            <a:prstGeom prst="downArrow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6CBF5"/>
                </a:solidFill>
              </a:endParaRPr>
            </a:p>
          </p:txBody>
        </p:sp>
        <p:sp>
          <p:nvSpPr>
            <p:cNvPr id="2" name="더하기 기호 1">
              <a:extLst>
                <a:ext uri="{FF2B5EF4-FFF2-40B4-BE49-F238E27FC236}">
                  <a16:creationId xmlns:a16="http://schemas.microsoft.com/office/drawing/2014/main" id="{F97B84A1-8534-4BC5-9FA6-6F8AF1CF70FA}"/>
                </a:ext>
              </a:extLst>
            </p:cNvPr>
            <p:cNvSpPr/>
            <p:nvPr/>
          </p:nvSpPr>
          <p:spPr>
            <a:xfrm>
              <a:off x="6815470" y="5513888"/>
              <a:ext cx="615876" cy="536709"/>
            </a:xfrm>
            <a:prstGeom prst="mathPlus">
              <a:avLst/>
            </a:prstGeom>
            <a:solidFill>
              <a:srgbClr val="56C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9B05AF-7907-4897-9393-85F7E1A9A025}"/>
                </a:ext>
              </a:extLst>
            </p:cNvPr>
            <p:cNvSpPr txBox="1"/>
            <p:nvPr/>
          </p:nvSpPr>
          <p:spPr>
            <a:xfrm>
              <a:off x="7443627" y="5511894"/>
              <a:ext cx="22320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56CBF5"/>
                  </a:solidFill>
                </a:rPr>
                <a:t>Room 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52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B363CFA-78B1-4184-BE3A-DEF1450B5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54" y="52045"/>
            <a:ext cx="3440888" cy="67506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17BAD0-AF0E-4BF2-893D-FF56D11A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008" y="2871257"/>
            <a:ext cx="2553981" cy="1112271"/>
          </a:xfrm>
          <a:noFill/>
        </p:spPr>
        <p:txBody>
          <a:bodyPr/>
          <a:lstStyle/>
          <a:p>
            <a:r>
              <a:rPr lang="ko-KR" altLang="en-US" b="1" dirty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개발결과</a:t>
            </a:r>
          </a:p>
        </p:txBody>
      </p:sp>
      <p:pic>
        <p:nvPicPr>
          <p:cNvPr id="6" name="그래픽 5" descr="문서 단색으로 채워진">
            <a:extLst>
              <a:ext uri="{FF2B5EF4-FFF2-40B4-BE49-F238E27FC236}">
                <a16:creationId xmlns:a16="http://schemas.microsoft.com/office/drawing/2014/main" id="{52C7CF1D-0505-4896-BEED-FBB4A694A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9237" y="1209674"/>
            <a:ext cx="1533525" cy="1533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3E7B6-114A-42D5-812B-42919029FBAC}"/>
              </a:ext>
            </a:extLst>
          </p:cNvPr>
          <p:cNvSpPr txBox="1"/>
          <p:nvPr/>
        </p:nvSpPr>
        <p:spPr>
          <a:xfrm>
            <a:off x="5029714" y="4226596"/>
            <a:ext cx="213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rgbClr val="00B0F0"/>
                </a:solidFill>
              </a:rPr>
              <a:t>시연 영상 및 설명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51D44-3EE6-4F45-8ED5-00BEABC274F5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</p:spTree>
    <p:extLst>
      <p:ext uri="{BB962C8B-B14F-4D97-AF65-F5344CB8AC3E}">
        <p14:creationId xmlns:p14="http://schemas.microsoft.com/office/powerpoint/2010/main" val="473075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B363CFA-78B1-4184-BE3A-DEF1450B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06" y="0"/>
            <a:ext cx="3440888" cy="6750694"/>
          </a:xfrm>
          <a:prstGeom prst="rect">
            <a:avLst/>
          </a:prstGeom>
        </p:spPr>
      </p:pic>
      <p:pic>
        <p:nvPicPr>
          <p:cNvPr id="6" name="그래픽 5" descr="문서 단색으로 채워진">
            <a:extLst>
              <a:ext uri="{FF2B5EF4-FFF2-40B4-BE49-F238E27FC236}">
                <a16:creationId xmlns:a16="http://schemas.microsoft.com/office/drawing/2014/main" id="{52C7CF1D-0505-4896-BEED-FBB4A694A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2189" y="1157629"/>
            <a:ext cx="1533525" cy="1533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3E7B6-114A-42D5-812B-42919029FBAC}"/>
              </a:ext>
            </a:extLst>
          </p:cNvPr>
          <p:cNvSpPr txBox="1"/>
          <p:nvPr/>
        </p:nvSpPr>
        <p:spPr>
          <a:xfrm>
            <a:off x="1217269" y="3291967"/>
            <a:ext cx="2303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B0F0"/>
                </a:solidFill>
              </a:rPr>
              <a:t>프로젝트를 끝내며</a:t>
            </a:r>
            <a:r>
              <a:rPr lang="en-US" altLang="ko-KR" sz="3200" b="1" dirty="0">
                <a:solidFill>
                  <a:srgbClr val="00B0F0"/>
                </a:solidFill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416E-9328-4F38-8DCB-B3CD8CBF4FAB}"/>
              </a:ext>
            </a:extLst>
          </p:cNvPr>
          <p:cNvSpPr txBox="1"/>
          <p:nvPr/>
        </p:nvSpPr>
        <p:spPr>
          <a:xfrm>
            <a:off x="4112629" y="1162112"/>
            <a:ext cx="2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곽승지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83359-AA59-44B8-9BF4-B00207516B7C}"/>
              </a:ext>
            </a:extLst>
          </p:cNvPr>
          <p:cNvSpPr txBox="1"/>
          <p:nvPr/>
        </p:nvSpPr>
        <p:spPr>
          <a:xfrm>
            <a:off x="4112629" y="2759594"/>
            <a:ext cx="2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조경남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D37D1-7DFC-4178-9D32-7A7FA9A39596}"/>
              </a:ext>
            </a:extLst>
          </p:cNvPr>
          <p:cNvSpPr txBox="1"/>
          <p:nvPr/>
        </p:nvSpPr>
        <p:spPr>
          <a:xfrm>
            <a:off x="4112629" y="4369185"/>
            <a:ext cx="2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최진웅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1" name="그래픽 10" descr="남자 옆모습 윤곽선">
            <a:extLst>
              <a:ext uri="{FF2B5EF4-FFF2-40B4-BE49-F238E27FC236}">
                <a16:creationId xmlns:a16="http://schemas.microsoft.com/office/drawing/2014/main" id="{4FB249BA-CCBD-493A-8EFA-EA0472E86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3706" y="1526961"/>
            <a:ext cx="1045785" cy="1045785"/>
          </a:xfrm>
          <a:prstGeom prst="rect">
            <a:avLst/>
          </a:prstGeom>
        </p:spPr>
      </p:pic>
      <p:pic>
        <p:nvPicPr>
          <p:cNvPr id="12" name="그래픽 11" descr="남자 옆모습 윤곽선">
            <a:extLst>
              <a:ext uri="{FF2B5EF4-FFF2-40B4-BE49-F238E27FC236}">
                <a16:creationId xmlns:a16="http://schemas.microsoft.com/office/drawing/2014/main" id="{0E95ECBA-BC1A-463B-A034-A304CF455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3706" y="3128926"/>
            <a:ext cx="1045785" cy="1045785"/>
          </a:xfrm>
          <a:prstGeom prst="rect">
            <a:avLst/>
          </a:prstGeom>
        </p:spPr>
      </p:pic>
      <p:pic>
        <p:nvPicPr>
          <p:cNvPr id="13" name="그래픽 12" descr="남자 옆모습 윤곽선">
            <a:extLst>
              <a:ext uri="{FF2B5EF4-FFF2-40B4-BE49-F238E27FC236}">
                <a16:creationId xmlns:a16="http://schemas.microsoft.com/office/drawing/2014/main" id="{4FDC8BAE-AD1C-4EC8-A306-D8A09958F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3705" y="4738517"/>
            <a:ext cx="1045785" cy="104578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0BBCC2-9E6C-4847-B124-A02B5CCE3592}"/>
              </a:ext>
            </a:extLst>
          </p:cNvPr>
          <p:cNvSpPr/>
          <p:nvPr/>
        </p:nvSpPr>
        <p:spPr>
          <a:xfrm>
            <a:off x="6170934" y="2767219"/>
            <a:ext cx="5152741" cy="1407492"/>
          </a:xfrm>
          <a:prstGeom prst="roundRect">
            <a:avLst/>
          </a:prstGeom>
          <a:solidFill>
            <a:srgbClr val="56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우리가 흔히 접하는 카카오톡</a:t>
            </a:r>
            <a:r>
              <a:rPr lang="en-US" altLang="ko-KR" dirty="0">
                <a:solidFill>
                  <a:schemeClr val="tx1"/>
                </a:solidFill>
              </a:rPr>
              <a:t>, DM</a:t>
            </a:r>
            <a:r>
              <a:rPr lang="ko-KR" altLang="en-US" dirty="0">
                <a:solidFill>
                  <a:schemeClr val="tx1"/>
                </a:solidFill>
              </a:rPr>
              <a:t>등 실시간 채팅을 가능하게 해주는 앱을 처음부터 끝까지 우리들이 직접 개발하면서 개발자의 시선으로 문제점을 바라보는 능력을 키운 것 같다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4823F46-2EA8-418D-9238-0DC1E1472A92}"/>
              </a:ext>
            </a:extLst>
          </p:cNvPr>
          <p:cNvSpPr/>
          <p:nvPr/>
        </p:nvSpPr>
        <p:spPr>
          <a:xfrm>
            <a:off x="6170934" y="1157628"/>
            <a:ext cx="5152742" cy="1415117"/>
          </a:xfrm>
          <a:prstGeom prst="roundRect">
            <a:avLst/>
          </a:prstGeom>
          <a:solidFill>
            <a:srgbClr val="56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스마트폰의 인터넷 기능들이 어떤 식으로 작용하고 우리들에게 서비스를 제공해주는지 몰랐는데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SUDA</a:t>
            </a:r>
            <a:r>
              <a:rPr lang="ko-KR" altLang="en-US" dirty="0">
                <a:solidFill>
                  <a:schemeClr val="tx1"/>
                </a:solidFill>
              </a:rPr>
              <a:t>를 개발하면서 앱의 기본적인 작동원리와 서비스를 제공하는 방식을 알았다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E61EFF8-B496-455B-8231-0EC24BA798DC}"/>
              </a:ext>
            </a:extLst>
          </p:cNvPr>
          <p:cNvSpPr/>
          <p:nvPr/>
        </p:nvSpPr>
        <p:spPr>
          <a:xfrm>
            <a:off x="6170933" y="4369185"/>
            <a:ext cx="5152742" cy="1415117"/>
          </a:xfrm>
          <a:prstGeom prst="roundRect">
            <a:avLst/>
          </a:prstGeom>
          <a:solidFill>
            <a:srgbClr val="56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안드로이드 앱 개발을 처음 접했는데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앱 통신 구조에 대해 배웠고 프로젝트 수업을  통해 안드로이드 개발에 경험과 구조를 배울 수 있어서 좋은 경험이었다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37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74AFA-A46D-4169-A053-E606F404B078}"/>
              </a:ext>
            </a:extLst>
          </p:cNvPr>
          <p:cNvSpPr txBox="1"/>
          <p:nvPr/>
        </p:nvSpPr>
        <p:spPr>
          <a:xfrm>
            <a:off x="4501963" y="2644170"/>
            <a:ext cx="3880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9600" b="1" dirty="0" err="1">
                <a:solidFill>
                  <a:schemeClr val="accent3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QnA</a:t>
            </a:r>
            <a:endParaRPr lang="ko-KR" altLang="en-US" sz="9600" b="1" dirty="0">
              <a:solidFill>
                <a:schemeClr val="accent3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33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D412B-A194-46F0-9CC9-16663984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124" y="301949"/>
            <a:ext cx="2069021" cy="917251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</a:rPr>
              <a:t>1.</a:t>
            </a:r>
            <a:r>
              <a:rPr lang="ko-KR" altLang="en-US" sz="3600" b="1" dirty="0">
                <a:solidFill>
                  <a:srgbClr val="00B0F0"/>
                </a:solidFill>
              </a:rPr>
              <a:t>팀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0CD0-9CFB-4AF3-9F57-FACE9D249B07}"/>
              </a:ext>
            </a:extLst>
          </p:cNvPr>
          <p:cNvSpPr txBox="1"/>
          <p:nvPr/>
        </p:nvSpPr>
        <p:spPr>
          <a:xfrm>
            <a:off x="1920167" y="1670159"/>
            <a:ext cx="2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곽승지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B5C19-2C8F-4B75-9672-0DB96C923EBC}"/>
              </a:ext>
            </a:extLst>
          </p:cNvPr>
          <p:cNvSpPr txBox="1"/>
          <p:nvPr/>
        </p:nvSpPr>
        <p:spPr>
          <a:xfrm>
            <a:off x="4729552" y="1665676"/>
            <a:ext cx="2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조경남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C3E17-1514-4CC9-AE64-546CC95294D9}"/>
              </a:ext>
            </a:extLst>
          </p:cNvPr>
          <p:cNvSpPr txBox="1"/>
          <p:nvPr/>
        </p:nvSpPr>
        <p:spPr>
          <a:xfrm>
            <a:off x="7478316" y="1665676"/>
            <a:ext cx="254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최진웅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그래픽 8" descr="남자 옆모습 윤곽선">
            <a:extLst>
              <a:ext uri="{FF2B5EF4-FFF2-40B4-BE49-F238E27FC236}">
                <a16:creationId xmlns:a16="http://schemas.microsoft.com/office/drawing/2014/main" id="{2C762FCD-3437-4AF4-89AD-8405BA31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1244" y="2035008"/>
            <a:ext cx="1045785" cy="1045785"/>
          </a:xfrm>
          <a:prstGeom prst="rect">
            <a:avLst/>
          </a:prstGeom>
        </p:spPr>
      </p:pic>
      <p:pic>
        <p:nvPicPr>
          <p:cNvPr id="10" name="그래픽 9" descr="남자 옆모습 윤곽선">
            <a:extLst>
              <a:ext uri="{FF2B5EF4-FFF2-40B4-BE49-F238E27FC236}">
                <a16:creationId xmlns:a16="http://schemas.microsoft.com/office/drawing/2014/main" id="{7353480D-9D13-4C39-B8BC-88AEE078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0629" y="2035008"/>
            <a:ext cx="1045785" cy="1045785"/>
          </a:xfrm>
          <a:prstGeom prst="rect">
            <a:avLst/>
          </a:prstGeom>
        </p:spPr>
      </p:pic>
      <p:pic>
        <p:nvPicPr>
          <p:cNvPr id="11" name="그래픽 10" descr="남자 옆모습 윤곽선">
            <a:extLst>
              <a:ext uri="{FF2B5EF4-FFF2-40B4-BE49-F238E27FC236}">
                <a16:creationId xmlns:a16="http://schemas.microsoft.com/office/drawing/2014/main" id="{39EC0E69-91B3-434C-B66A-ED4692CAD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392" y="2035008"/>
            <a:ext cx="1045785" cy="1045785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371AE74-9F1A-433A-95E7-92932382428D}"/>
              </a:ext>
            </a:extLst>
          </p:cNvPr>
          <p:cNvSpPr/>
          <p:nvPr/>
        </p:nvSpPr>
        <p:spPr>
          <a:xfrm>
            <a:off x="2154647" y="3687284"/>
            <a:ext cx="2085273" cy="1963269"/>
          </a:xfrm>
          <a:prstGeom prst="roundRect">
            <a:avLst/>
          </a:prstGeom>
          <a:solidFill>
            <a:srgbClr val="56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531D61-CBB6-4927-BF77-C8D0B0542D01}"/>
              </a:ext>
            </a:extLst>
          </p:cNvPr>
          <p:cNvSpPr/>
          <p:nvPr/>
        </p:nvSpPr>
        <p:spPr>
          <a:xfrm>
            <a:off x="4960883" y="3687283"/>
            <a:ext cx="2085273" cy="1963268"/>
          </a:xfrm>
          <a:prstGeom prst="roundRect">
            <a:avLst/>
          </a:prstGeom>
          <a:solidFill>
            <a:srgbClr val="56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BE74AE-BBCD-4C51-A1B4-198CEB5A75F0}"/>
              </a:ext>
            </a:extLst>
          </p:cNvPr>
          <p:cNvSpPr/>
          <p:nvPr/>
        </p:nvSpPr>
        <p:spPr>
          <a:xfrm>
            <a:off x="7706497" y="3687282"/>
            <a:ext cx="2085273" cy="1963267"/>
          </a:xfrm>
          <a:prstGeom prst="roundRect">
            <a:avLst/>
          </a:prstGeom>
          <a:solidFill>
            <a:srgbClr val="56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DEF2F6-0C2F-4810-B47B-5FDD4A21C041}"/>
              </a:ext>
            </a:extLst>
          </p:cNvPr>
          <p:cNvSpPr/>
          <p:nvPr/>
        </p:nvSpPr>
        <p:spPr>
          <a:xfrm>
            <a:off x="5102566" y="4156480"/>
            <a:ext cx="1801907" cy="372481"/>
          </a:xfrm>
          <a:prstGeom prst="roundRect">
            <a:avLst/>
          </a:prstGeom>
          <a:solidFill>
            <a:srgbClr val="E8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</a:rPr>
              <a:t>FCM </a:t>
            </a:r>
            <a:r>
              <a:rPr lang="ko-KR" altLang="en-US" sz="1200" dirty="0">
                <a:solidFill>
                  <a:schemeClr val="accent3"/>
                </a:solidFill>
              </a:rPr>
              <a:t>알림 기능 구현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D40C66-2DE8-4798-917A-614CE2A0DC8A}"/>
              </a:ext>
            </a:extLst>
          </p:cNvPr>
          <p:cNvSpPr/>
          <p:nvPr/>
        </p:nvSpPr>
        <p:spPr>
          <a:xfrm>
            <a:off x="5102565" y="4641527"/>
            <a:ext cx="1801907" cy="372481"/>
          </a:xfrm>
          <a:prstGeom prst="roundRect">
            <a:avLst/>
          </a:prstGeom>
          <a:solidFill>
            <a:srgbClr val="E8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웹 소켓 기반</a:t>
            </a:r>
            <a:endParaRPr lang="en-US" altLang="ko-KR" sz="12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accent3"/>
                </a:solidFill>
              </a:rPr>
              <a:t>채팅방</a:t>
            </a:r>
            <a:r>
              <a:rPr lang="ko-KR" altLang="en-US" sz="1200" dirty="0">
                <a:solidFill>
                  <a:schemeClr val="accent3"/>
                </a:solidFill>
              </a:rPr>
              <a:t> 개발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7B5CC37-37EE-4FA2-9C6C-2DD10968FF1C}"/>
              </a:ext>
            </a:extLst>
          </p:cNvPr>
          <p:cNvSpPr/>
          <p:nvPr/>
        </p:nvSpPr>
        <p:spPr>
          <a:xfrm>
            <a:off x="5102565" y="5125621"/>
            <a:ext cx="1801907" cy="372481"/>
          </a:xfrm>
          <a:prstGeom prst="roundRect">
            <a:avLst/>
          </a:prstGeom>
          <a:solidFill>
            <a:srgbClr val="E8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</a:rPr>
              <a:t>1</a:t>
            </a:r>
            <a:r>
              <a:rPr lang="ko-KR" altLang="en-US" sz="1200" dirty="0">
                <a:solidFill>
                  <a:schemeClr val="accent3"/>
                </a:solidFill>
              </a:rPr>
              <a:t>대</a:t>
            </a:r>
            <a:r>
              <a:rPr lang="en-US" altLang="ko-KR" sz="1200" dirty="0">
                <a:solidFill>
                  <a:schemeClr val="accent3"/>
                </a:solidFill>
              </a:rPr>
              <a:t>1 </a:t>
            </a:r>
            <a:r>
              <a:rPr lang="ko-KR" altLang="en-US" sz="1200" dirty="0">
                <a:solidFill>
                  <a:schemeClr val="accent3"/>
                </a:solidFill>
              </a:rPr>
              <a:t>채팅 매칭</a:t>
            </a:r>
            <a:endParaRPr lang="en-US" altLang="ko-KR" sz="12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 로직 구현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C7E1EF2-AF06-413E-9B0F-DF2F0E8B0FF5}"/>
              </a:ext>
            </a:extLst>
          </p:cNvPr>
          <p:cNvSpPr/>
          <p:nvPr/>
        </p:nvSpPr>
        <p:spPr>
          <a:xfrm>
            <a:off x="7846847" y="4188778"/>
            <a:ext cx="1801907" cy="372481"/>
          </a:xfrm>
          <a:prstGeom prst="roundRect">
            <a:avLst/>
          </a:prstGeom>
          <a:solidFill>
            <a:srgbClr val="E8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안드로이드 내장 </a:t>
            </a:r>
            <a:r>
              <a:rPr lang="en-US" altLang="ko-KR" sz="1200" dirty="0">
                <a:solidFill>
                  <a:schemeClr val="accent3"/>
                </a:solidFill>
              </a:rPr>
              <a:t>DB </a:t>
            </a:r>
            <a:r>
              <a:rPr lang="ko-KR" altLang="en-US" sz="1200" dirty="0">
                <a:solidFill>
                  <a:schemeClr val="accent3"/>
                </a:solidFill>
              </a:rPr>
              <a:t>구조 설계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DF09972-326E-4E9A-8621-81987325A1B2}"/>
              </a:ext>
            </a:extLst>
          </p:cNvPr>
          <p:cNvSpPr/>
          <p:nvPr/>
        </p:nvSpPr>
        <p:spPr>
          <a:xfrm>
            <a:off x="7846846" y="4653043"/>
            <a:ext cx="1801907" cy="372481"/>
          </a:xfrm>
          <a:prstGeom prst="roundRect">
            <a:avLst/>
          </a:prstGeom>
          <a:solidFill>
            <a:srgbClr val="E8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</a:rPr>
              <a:t>SMS </a:t>
            </a:r>
            <a:r>
              <a:rPr lang="ko-KR" altLang="en-US" sz="1200" dirty="0">
                <a:solidFill>
                  <a:schemeClr val="accent3"/>
                </a:solidFill>
              </a:rPr>
              <a:t>인증번호 전송 기능 개발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03D780A-7048-47DB-A00C-78F551628CDA}"/>
              </a:ext>
            </a:extLst>
          </p:cNvPr>
          <p:cNvSpPr/>
          <p:nvPr/>
        </p:nvSpPr>
        <p:spPr>
          <a:xfrm>
            <a:off x="7846846" y="5125621"/>
            <a:ext cx="1801907" cy="372481"/>
          </a:xfrm>
          <a:prstGeom prst="roundRect">
            <a:avLst/>
          </a:prstGeom>
          <a:solidFill>
            <a:srgbClr val="E8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게시글 등록</a:t>
            </a:r>
            <a:r>
              <a:rPr lang="en-US" altLang="ko-KR" sz="1200" dirty="0">
                <a:solidFill>
                  <a:schemeClr val="accent3"/>
                </a:solidFill>
              </a:rPr>
              <a:t>, </a:t>
            </a:r>
            <a:r>
              <a:rPr lang="ko-KR" altLang="en-US" sz="1200" dirty="0">
                <a:solidFill>
                  <a:schemeClr val="accent3"/>
                </a:solidFill>
              </a:rPr>
              <a:t>수정 </a:t>
            </a:r>
            <a:endParaRPr lang="en-US" altLang="ko-KR" sz="12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기능 개발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20AF06-913F-4E7F-9DE4-78997D605205}"/>
              </a:ext>
            </a:extLst>
          </p:cNvPr>
          <p:cNvSpPr/>
          <p:nvPr/>
        </p:nvSpPr>
        <p:spPr>
          <a:xfrm>
            <a:off x="2279761" y="4151490"/>
            <a:ext cx="1801907" cy="372481"/>
          </a:xfrm>
          <a:prstGeom prst="roundRect">
            <a:avLst/>
          </a:prstGeom>
          <a:solidFill>
            <a:srgbClr val="E8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 </a:t>
            </a:r>
            <a:r>
              <a:rPr lang="ko-KR" altLang="en-US" sz="1200" dirty="0" err="1">
                <a:solidFill>
                  <a:schemeClr val="accent3"/>
                </a:solidFill>
              </a:rPr>
              <a:t>채팅방</a:t>
            </a:r>
            <a:r>
              <a:rPr lang="ko-KR" altLang="en-US" sz="1200" dirty="0">
                <a:solidFill>
                  <a:schemeClr val="accent3"/>
                </a:solidFill>
              </a:rPr>
              <a:t> 구조 설계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8E9D3F4-85BE-4390-8A14-FBF5971572CB}"/>
              </a:ext>
            </a:extLst>
          </p:cNvPr>
          <p:cNvSpPr/>
          <p:nvPr/>
        </p:nvSpPr>
        <p:spPr>
          <a:xfrm>
            <a:off x="2279760" y="4636537"/>
            <a:ext cx="1801907" cy="372481"/>
          </a:xfrm>
          <a:prstGeom prst="roundRect">
            <a:avLst/>
          </a:prstGeom>
          <a:solidFill>
            <a:srgbClr val="E8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계정 친구추가 기능</a:t>
            </a:r>
            <a:endParaRPr lang="en-US" altLang="ko-KR" sz="12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구조</a:t>
            </a:r>
            <a:r>
              <a:rPr lang="en-US" altLang="ko-KR" sz="1200" dirty="0">
                <a:solidFill>
                  <a:schemeClr val="accent3"/>
                </a:solidFill>
              </a:rPr>
              <a:t> </a:t>
            </a:r>
            <a:r>
              <a:rPr lang="ko-KR" altLang="en-US" sz="1200" dirty="0">
                <a:solidFill>
                  <a:schemeClr val="accent3"/>
                </a:solidFill>
              </a:rPr>
              <a:t>설계 및 개발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E48EFA6-F963-427C-A046-83E13A8423F1}"/>
              </a:ext>
            </a:extLst>
          </p:cNvPr>
          <p:cNvSpPr/>
          <p:nvPr/>
        </p:nvSpPr>
        <p:spPr>
          <a:xfrm>
            <a:off x="2279760" y="5125621"/>
            <a:ext cx="1801907" cy="372481"/>
          </a:xfrm>
          <a:prstGeom prst="roundRect">
            <a:avLst/>
          </a:prstGeom>
          <a:solidFill>
            <a:srgbClr val="E8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3"/>
                </a:solidFill>
              </a:rPr>
              <a:t>실시간 데이터 </a:t>
            </a:r>
            <a:endParaRPr lang="en-US" altLang="ko-KR" sz="1200" dirty="0">
              <a:solidFill>
                <a:schemeClr val="accent3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accent3"/>
                </a:solidFill>
              </a:rPr>
              <a:t>UI </a:t>
            </a:r>
            <a:r>
              <a:rPr lang="ko-KR" altLang="en-US" sz="1200" dirty="0">
                <a:solidFill>
                  <a:schemeClr val="accent3"/>
                </a:solidFill>
              </a:rPr>
              <a:t>업데이트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D95A6-23D5-463F-A6E9-B90103776D94}"/>
              </a:ext>
            </a:extLst>
          </p:cNvPr>
          <p:cNvSpPr txBox="1"/>
          <p:nvPr/>
        </p:nvSpPr>
        <p:spPr>
          <a:xfrm>
            <a:off x="2335047" y="3802845"/>
            <a:ext cx="168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주요 개발내역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583485-BECF-43C6-86B9-49B6A694B1C8}"/>
              </a:ext>
            </a:extLst>
          </p:cNvPr>
          <p:cNvSpPr/>
          <p:nvPr/>
        </p:nvSpPr>
        <p:spPr>
          <a:xfrm>
            <a:off x="2154647" y="2996012"/>
            <a:ext cx="4891509" cy="54798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Back-End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3359ED-A6DB-406A-AEC1-3D17E688ABD5}"/>
              </a:ext>
            </a:extLst>
          </p:cNvPr>
          <p:cNvSpPr txBox="1"/>
          <p:nvPr/>
        </p:nvSpPr>
        <p:spPr>
          <a:xfrm>
            <a:off x="5161710" y="3783382"/>
            <a:ext cx="168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주요 개발내역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47F7BA-0280-48FE-AB47-312A8F9B12EC}"/>
              </a:ext>
            </a:extLst>
          </p:cNvPr>
          <p:cNvSpPr txBox="1"/>
          <p:nvPr/>
        </p:nvSpPr>
        <p:spPr>
          <a:xfrm>
            <a:off x="7905991" y="3790337"/>
            <a:ext cx="168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주요 개발내역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FDF8590-3AAE-4092-9837-F8F9FA32B1C8}"/>
              </a:ext>
            </a:extLst>
          </p:cNvPr>
          <p:cNvSpPr/>
          <p:nvPr/>
        </p:nvSpPr>
        <p:spPr>
          <a:xfrm>
            <a:off x="7706497" y="2991609"/>
            <a:ext cx="2085274" cy="54798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Front-End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BF5DCF-17F7-4C49-81FE-2C02E3C7C4BE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</p:spTree>
    <p:extLst>
      <p:ext uri="{BB962C8B-B14F-4D97-AF65-F5344CB8AC3E}">
        <p14:creationId xmlns:p14="http://schemas.microsoft.com/office/powerpoint/2010/main" val="220392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B363CFA-78B1-4184-BE3A-DEF1450B5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48" y="0"/>
            <a:ext cx="3440888" cy="67506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17BAD0-AF0E-4BF2-893D-FF56D11A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160" y="2954931"/>
            <a:ext cx="1420819" cy="1112271"/>
          </a:xfrm>
        </p:spPr>
        <p:txBody>
          <a:bodyPr/>
          <a:lstStyle/>
          <a:p>
            <a:r>
              <a:rPr lang="ko-KR" altLang="en-US" b="1" dirty="0">
                <a:solidFill>
                  <a:srgbClr val="00B0F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</a:t>
            </a:r>
          </a:p>
        </p:txBody>
      </p:sp>
      <p:pic>
        <p:nvPicPr>
          <p:cNvPr id="12" name="그래픽 11" descr="클립보드 단색으로 채워진">
            <a:extLst>
              <a:ext uri="{FF2B5EF4-FFF2-40B4-BE49-F238E27FC236}">
                <a16:creationId xmlns:a16="http://schemas.microsoft.com/office/drawing/2014/main" id="{87ECA450-233C-49B0-B7B5-F8B328F5B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6937" y="1438649"/>
            <a:ext cx="1285269" cy="12852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EAB22B-ED28-463C-90C3-A88403D86F95}"/>
              </a:ext>
            </a:extLst>
          </p:cNvPr>
          <p:cNvSpPr txBox="1"/>
          <p:nvPr/>
        </p:nvSpPr>
        <p:spPr>
          <a:xfrm>
            <a:off x="3428993" y="3993964"/>
            <a:ext cx="1581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1. </a:t>
            </a:r>
            <a:r>
              <a:rPr lang="ko-KR" altLang="en-US" b="1" dirty="0">
                <a:solidFill>
                  <a:srgbClr val="00B0F0"/>
                </a:solidFill>
              </a:rPr>
              <a:t>기획의도</a:t>
            </a:r>
            <a:endParaRPr lang="en-US" altLang="ko-KR" b="1" dirty="0">
              <a:solidFill>
                <a:srgbClr val="00B0F0"/>
              </a:solidFill>
            </a:endParaRPr>
          </a:p>
          <a:p>
            <a:r>
              <a:rPr lang="en-US" altLang="ko-KR" b="1" dirty="0">
                <a:solidFill>
                  <a:srgbClr val="00B0F0"/>
                </a:solidFill>
              </a:rPr>
              <a:t>2. </a:t>
            </a:r>
            <a:r>
              <a:rPr lang="ko-KR" altLang="en-US" b="1" dirty="0">
                <a:solidFill>
                  <a:srgbClr val="00B0F0"/>
                </a:solidFill>
              </a:rPr>
              <a:t>수행목표</a:t>
            </a:r>
            <a:endParaRPr lang="en-US" altLang="ko-KR" b="1" dirty="0">
              <a:solidFill>
                <a:srgbClr val="00B0F0"/>
              </a:solidFill>
            </a:endParaRPr>
          </a:p>
          <a:p>
            <a:r>
              <a:rPr lang="en-US" altLang="ko-KR" b="1" dirty="0">
                <a:solidFill>
                  <a:srgbClr val="00B0F0"/>
                </a:solidFill>
              </a:rPr>
              <a:t>3. </a:t>
            </a:r>
            <a:r>
              <a:rPr lang="ko-KR" altLang="en-US" b="1" dirty="0">
                <a:solidFill>
                  <a:srgbClr val="00B0F0"/>
                </a:solidFill>
              </a:rPr>
              <a:t>스토리보드</a:t>
            </a:r>
            <a:endParaRPr lang="en-US" altLang="ko-KR" b="1" dirty="0">
              <a:solidFill>
                <a:srgbClr val="00B0F0"/>
              </a:solidFill>
            </a:endParaRPr>
          </a:p>
          <a:p>
            <a:r>
              <a:rPr lang="en-US" altLang="ko-KR" b="1" dirty="0">
                <a:solidFill>
                  <a:srgbClr val="00B0F0"/>
                </a:solidFill>
              </a:rPr>
              <a:t>4. </a:t>
            </a:r>
            <a:r>
              <a:rPr lang="ko-KR" altLang="en-US" b="1" dirty="0">
                <a:solidFill>
                  <a:srgbClr val="00B0F0"/>
                </a:solidFill>
              </a:rPr>
              <a:t>개발 환경</a:t>
            </a:r>
            <a:endParaRPr lang="en-US" altLang="ko-KR" b="1" dirty="0">
              <a:solidFill>
                <a:srgbClr val="00B0F0"/>
              </a:solidFill>
            </a:endParaRPr>
          </a:p>
          <a:p>
            <a:r>
              <a:rPr lang="en-US" altLang="ko-KR" b="1" dirty="0">
                <a:solidFill>
                  <a:srgbClr val="00B0F0"/>
                </a:solidFill>
              </a:rPr>
              <a:t>5. </a:t>
            </a:r>
            <a:r>
              <a:rPr lang="ko-KR" altLang="en-US" b="1" dirty="0">
                <a:solidFill>
                  <a:srgbClr val="00B0F0"/>
                </a:solidFill>
              </a:rPr>
              <a:t>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0071D-B514-4A80-B046-F9E72DE66AEC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6BE94-A983-4152-A525-307059F0B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08" y="820496"/>
            <a:ext cx="2916972" cy="2266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31BB90-B7EC-462D-B6F2-CA41743B7CFD}"/>
              </a:ext>
            </a:extLst>
          </p:cNvPr>
          <p:cNvSpPr txBox="1"/>
          <p:nvPr/>
        </p:nvSpPr>
        <p:spPr>
          <a:xfrm>
            <a:off x="7215432" y="458399"/>
            <a:ext cx="310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1. </a:t>
            </a:r>
            <a:r>
              <a:rPr lang="ko-KR" altLang="en-US" b="1" dirty="0">
                <a:solidFill>
                  <a:srgbClr val="00B0F0"/>
                </a:solidFill>
              </a:rPr>
              <a:t>협력하며 개발해보는 경험</a:t>
            </a:r>
          </a:p>
        </p:txBody>
      </p:sp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382FD110-1BEF-4CE0-A06B-C0BA7392A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10" y="4327671"/>
            <a:ext cx="1912566" cy="17098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6D3CE5-1408-4568-B625-70D5D6010C38}"/>
              </a:ext>
            </a:extLst>
          </p:cNvPr>
          <p:cNvSpPr txBox="1"/>
          <p:nvPr/>
        </p:nvSpPr>
        <p:spPr>
          <a:xfrm>
            <a:off x="6950048" y="3729583"/>
            <a:ext cx="363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B0F0"/>
                </a:solidFill>
              </a:rPr>
              <a:t>2. </a:t>
            </a:r>
            <a:r>
              <a:rPr lang="ko-KR" altLang="en-US" b="1" dirty="0">
                <a:solidFill>
                  <a:srgbClr val="00B0F0"/>
                </a:solidFill>
              </a:rPr>
              <a:t>모바일 시스템 개발 능력의 향상</a:t>
            </a:r>
          </a:p>
        </p:txBody>
      </p:sp>
    </p:spTree>
    <p:extLst>
      <p:ext uri="{BB962C8B-B14F-4D97-AF65-F5344CB8AC3E}">
        <p14:creationId xmlns:p14="http://schemas.microsoft.com/office/powerpoint/2010/main" val="15182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D412B-A194-46F0-9CC9-16663984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501" y="446228"/>
            <a:ext cx="2896994" cy="536243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rgbClr val="00B0F0"/>
                </a:solidFill>
                <a:latin typeface="+mn-ea"/>
                <a:ea typeface="+mn-ea"/>
              </a:rPr>
              <a:t>1. </a:t>
            </a:r>
            <a:r>
              <a:rPr lang="ko-KR" altLang="en-US" sz="3600" b="1" dirty="0">
                <a:solidFill>
                  <a:srgbClr val="00B0F0"/>
                </a:solidFill>
                <a:latin typeface="+mn-ea"/>
                <a:ea typeface="+mn-ea"/>
              </a:rPr>
              <a:t>기획 의도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5FB16D4-A03D-429D-87C9-91453F1B8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644" y="1740062"/>
            <a:ext cx="1577603" cy="339831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A3CAFB-023C-48E3-B908-3CF281461BC7}"/>
              </a:ext>
            </a:extLst>
          </p:cNvPr>
          <p:cNvSpPr txBox="1"/>
          <p:nvPr/>
        </p:nvSpPr>
        <p:spPr>
          <a:xfrm>
            <a:off x="1183783" y="1370730"/>
            <a:ext cx="22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B0F0"/>
                </a:solidFill>
              </a:rPr>
              <a:t>커뮤니티 게시판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FAF65E-BE51-43E6-988E-B2C332F9F326}"/>
              </a:ext>
            </a:extLst>
          </p:cNvPr>
          <p:cNvSpPr txBox="1"/>
          <p:nvPr/>
        </p:nvSpPr>
        <p:spPr>
          <a:xfrm>
            <a:off x="7799423" y="5370000"/>
            <a:ext cx="387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게시판 주제에 따른 소통 커뮤니티 및 실시간 댓글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9D5D22-F8B2-49B1-B377-0DF47587FDB8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pic>
        <p:nvPicPr>
          <p:cNvPr id="1026" name="Picture 2" descr="대학생 필수앱 '에브리타임' 알아보자 : 네이버 포스트">
            <a:extLst>
              <a:ext uri="{FF2B5EF4-FFF2-40B4-BE49-F238E27FC236}">
                <a16:creationId xmlns:a16="http://schemas.microsoft.com/office/drawing/2014/main" id="{57B758D3-2236-48AF-B804-BF6517E4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18" y="201046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3E4417F-DE17-4590-B09B-1E9F571B4480}"/>
              </a:ext>
            </a:extLst>
          </p:cNvPr>
          <p:cNvSpPr/>
          <p:nvPr/>
        </p:nvSpPr>
        <p:spPr>
          <a:xfrm>
            <a:off x="5407305" y="2974694"/>
            <a:ext cx="1377387" cy="868101"/>
          </a:xfrm>
          <a:prstGeom prst="rightArrow">
            <a:avLst/>
          </a:prstGeom>
          <a:solidFill>
            <a:srgbClr val="8DD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EB56D08-8B6C-4464-B124-12C512F17C22}"/>
              </a:ext>
            </a:extLst>
          </p:cNvPr>
          <p:cNvGrpSpPr/>
          <p:nvPr/>
        </p:nvGrpSpPr>
        <p:grpSpPr>
          <a:xfrm>
            <a:off x="8019170" y="2315381"/>
            <a:ext cx="3203694" cy="2227236"/>
            <a:chOff x="6944917" y="1861638"/>
            <a:chExt cx="3222888" cy="1923809"/>
          </a:xfrm>
        </p:grpSpPr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285367C1-E38C-4D5A-A507-BAA37DB05457}"/>
                </a:ext>
              </a:extLst>
            </p:cNvPr>
            <p:cNvCxnSpPr>
              <a:cxnSpLocks/>
              <a:stCxn id="8" idx="2"/>
              <a:endCxn id="37" idx="2"/>
            </p:cNvCxnSpPr>
            <p:nvPr/>
          </p:nvCxnSpPr>
          <p:spPr>
            <a:xfrm rot="5400000" flipH="1" flipV="1">
              <a:off x="8552948" y="2615787"/>
              <a:ext cx="6825" cy="2332496"/>
            </a:xfrm>
            <a:prstGeom prst="curvedConnector3">
              <a:avLst>
                <a:gd name="adj1" fmla="val -334945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6A39253-B9E5-42AE-ABFB-7859FAB0FA3D}"/>
                </a:ext>
              </a:extLst>
            </p:cNvPr>
            <p:cNvGrpSpPr/>
            <p:nvPr/>
          </p:nvGrpSpPr>
          <p:grpSpPr>
            <a:xfrm>
              <a:off x="6944917" y="1868464"/>
              <a:ext cx="890392" cy="1916983"/>
              <a:chOff x="5012825" y="2269466"/>
              <a:chExt cx="1552989" cy="3046817"/>
            </a:xfrm>
          </p:grpSpPr>
          <p:pic>
            <p:nvPicPr>
              <p:cNvPr id="8" name="그림 7" descr="텍스트, 전자기기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476E5DD-8F45-45F5-B8CA-D249FED00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2825" y="2269466"/>
                <a:ext cx="1552989" cy="3046817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A5054E6-196A-4AF7-A442-B3686A6D0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3594" y="2587230"/>
                <a:ext cx="1384978" cy="2411289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2F54530-0B49-4998-AE4F-8E158C15021D}"/>
                </a:ext>
              </a:extLst>
            </p:cNvPr>
            <p:cNvGrpSpPr/>
            <p:nvPr/>
          </p:nvGrpSpPr>
          <p:grpSpPr>
            <a:xfrm>
              <a:off x="9277413" y="1861639"/>
              <a:ext cx="890392" cy="1916983"/>
              <a:chOff x="5012825" y="2269466"/>
              <a:chExt cx="1552989" cy="3046817"/>
            </a:xfrm>
          </p:grpSpPr>
          <p:pic>
            <p:nvPicPr>
              <p:cNvPr id="37" name="그림 36" descr="텍스트, 전자기기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CDEB733A-7A81-4A14-9EC6-177FF2853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2825" y="2269466"/>
                <a:ext cx="1552989" cy="3046817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FE1CBCC0-19FB-43CD-B0BB-6C38C0EBB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3594" y="2587230"/>
                <a:ext cx="1384978" cy="2411289"/>
              </a:xfrm>
              <a:prstGeom prst="rect">
                <a:avLst/>
              </a:prstGeom>
            </p:spPr>
          </p:pic>
        </p:grpSp>
        <p:cxnSp>
          <p:nvCxnSpPr>
            <p:cNvPr id="39" name="연결선: 구부러짐 38">
              <a:extLst>
                <a:ext uri="{FF2B5EF4-FFF2-40B4-BE49-F238E27FC236}">
                  <a16:creationId xmlns:a16="http://schemas.microsoft.com/office/drawing/2014/main" id="{25A14631-3A8A-4F1A-A120-93B17DA6C403}"/>
                </a:ext>
              </a:extLst>
            </p:cNvPr>
            <p:cNvCxnSpPr>
              <a:cxnSpLocks/>
              <a:stCxn id="37" idx="0"/>
              <a:endCxn id="8" idx="0"/>
            </p:cNvCxnSpPr>
            <p:nvPr/>
          </p:nvCxnSpPr>
          <p:spPr>
            <a:xfrm rot="16200000" flipH="1" flipV="1">
              <a:off x="8552948" y="698803"/>
              <a:ext cx="6825" cy="2332496"/>
            </a:xfrm>
            <a:prstGeom prst="curvedConnector3">
              <a:avLst>
                <a:gd name="adj1" fmla="val -334945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DE080B-F9E9-4721-BF40-5B1F9671E476}"/>
              </a:ext>
            </a:extLst>
          </p:cNvPr>
          <p:cNvSpPr txBox="1"/>
          <p:nvPr/>
        </p:nvSpPr>
        <p:spPr>
          <a:xfrm>
            <a:off x="8155789" y="4999608"/>
            <a:ext cx="387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유저간 실시간 채팅 및 </a:t>
            </a:r>
            <a:endParaRPr lang="en-US" altLang="ko-KR" b="1" dirty="0">
              <a:solidFill>
                <a:srgbClr val="00B0F0"/>
              </a:solidFill>
            </a:endParaRPr>
          </a:p>
          <a:p>
            <a:r>
              <a:rPr lang="ko-KR" altLang="en-US" b="1" dirty="0">
                <a:solidFill>
                  <a:srgbClr val="00B0F0"/>
                </a:solidFill>
              </a:rPr>
              <a:t>      단체 채팅 방  개설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9D5D22-F8B2-49B1-B377-0DF47587FDB8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pic>
        <p:nvPicPr>
          <p:cNvPr id="2050" name="Picture 2" descr="한국인권신문] 카카오톡 탄생 10주년…카톡이 바꾼 변화들">
            <a:extLst>
              <a:ext uri="{FF2B5EF4-FFF2-40B4-BE49-F238E27FC236}">
                <a16:creationId xmlns:a16="http://schemas.microsoft.com/office/drawing/2014/main" id="{D422CC6C-CF42-41FD-A89F-1FB609BA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75" y="20042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490028-4A03-4BEA-907D-ED0D1C43FBF3}"/>
              </a:ext>
            </a:extLst>
          </p:cNvPr>
          <p:cNvSpPr txBox="1"/>
          <p:nvPr/>
        </p:nvSpPr>
        <p:spPr>
          <a:xfrm>
            <a:off x="1183783" y="1370730"/>
            <a:ext cx="22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B0F0"/>
                </a:solidFill>
              </a:rPr>
              <a:t>실시간 채팅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A7FC701-ED4C-4E98-BB97-4C4A5CC95734}"/>
              </a:ext>
            </a:extLst>
          </p:cNvPr>
          <p:cNvSpPr/>
          <p:nvPr/>
        </p:nvSpPr>
        <p:spPr>
          <a:xfrm>
            <a:off x="5407305" y="2990997"/>
            <a:ext cx="1377387" cy="868101"/>
          </a:xfrm>
          <a:prstGeom prst="rightArrow">
            <a:avLst/>
          </a:prstGeom>
          <a:solidFill>
            <a:srgbClr val="8DD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72881F0-B60A-4432-B6C5-E758FA812FD9}"/>
              </a:ext>
            </a:extLst>
          </p:cNvPr>
          <p:cNvSpPr txBox="1">
            <a:spLocks/>
          </p:cNvSpPr>
          <p:nvPr/>
        </p:nvSpPr>
        <p:spPr>
          <a:xfrm>
            <a:off x="4647501" y="446228"/>
            <a:ext cx="2896994" cy="536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00B0F0"/>
                </a:solidFill>
                <a:latin typeface="+mn-ea"/>
                <a:ea typeface="+mn-ea"/>
              </a:rPr>
              <a:t>1. </a:t>
            </a:r>
            <a:r>
              <a:rPr lang="ko-KR" altLang="en-US" sz="3600" b="1" dirty="0">
                <a:solidFill>
                  <a:srgbClr val="00B0F0"/>
                </a:solidFill>
                <a:latin typeface="+mn-ea"/>
                <a:ea typeface="+mn-ea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337912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 descr="사람들과 함께 사이클링  윤곽선">
            <a:extLst>
              <a:ext uri="{FF2B5EF4-FFF2-40B4-BE49-F238E27FC236}">
                <a16:creationId xmlns:a16="http://schemas.microsoft.com/office/drawing/2014/main" id="{965A6488-2550-4943-88A8-5D02BF874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5873" y="2087413"/>
            <a:ext cx="1501907" cy="150190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DAB7BE-3514-4F22-B340-A3583F017E8A}"/>
              </a:ext>
            </a:extLst>
          </p:cNvPr>
          <p:cNvGrpSpPr/>
          <p:nvPr/>
        </p:nvGrpSpPr>
        <p:grpSpPr>
          <a:xfrm>
            <a:off x="6088051" y="2631975"/>
            <a:ext cx="1704571" cy="724419"/>
            <a:chOff x="1297484" y="2391764"/>
            <a:chExt cx="2580072" cy="914400"/>
          </a:xfrm>
        </p:grpSpPr>
        <p:pic>
          <p:nvPicPr>
            <p:cNvPr id="8" name="그래픽 7" descr="사용자 윤곽선">
              <a:extLst>
                <a:ext uri="{FF2B5EF4-FFF2-40B4-BE49-F238E27FC236}">
                  <a16:creationId xmlns:a16="http://schemas.microsoft.com/office/drawing/2014/main" id="{FDCA00B2-963C-41BA-832B-BEF7FBB0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7484" y="2391764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사용자 윤곽선">
              <a:extLst>
                <a:ext uri="{FF2B5EF4-FFF2-40B4-BE49-F238E27FC236}">
                  <a16:creationId xmlns:a16="http://schemas.microsoft.com/office/drawing/2014/main" id="{0BFB312E-FB2A-44FD-856F-53C10164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63156" y="2391764"/>
              <a:ext cx="914400" cy="914400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4B0C703-8645-42BF-B692-2C604E6017AE}"/>
                </a:ext>
              </a:extLst>
            </p:cNvPr>
            <p:cNvCxnSpPr/>
            <p:nvPr/>
          </p:nvCxnSpPr>
          <p:spPr>
            <a:xfrm>
              <a:off x="2393576" y="2689412"/>
              <a:ext cx="50202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C8A208B-261F-4A87-AA9C-FBE57C0CF3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5647" y="2994212"/>
              <a:ext cx="51995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2E4FCF7-6203-40D7-9EB9-32A921512B65}"/>
              </a:ext>
            </a:extLst>
          </p:cNvPr>
          <p:cNvSpPr txBox="1"/>
          <p:nvPr/>
        </p:nvSpPr>
        <p:spPr>
          <a:xfrm>
            <a:off x="6632982" y="340129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 : 1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507458-760B-40EA-9A47-53BB0D112709}"/>
              </a:ext>
            </a:extLst>
          </p:cNvPr>
          <p:cNvSpPr txBox="1"/>
          <p:nvPr/>
        </p:nvSpPr>
        <p:spPr>
          <a:xfrm>
            <a:off x="9895496" y="3484481"/>
            <a:ext cx="98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 : </a:t>
            </a:r>
            <a:r>
              <a:rPr lang="ko-KR" altLang="en-US" sz="2400" b="1" dirty="0">
                <a:solidFill>
                  <a:schemeClr val="bg1"/>
                </a:solidFill>
              </a:rPr>
              <a:t>多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pic>
        <p:nvPicPr>
          <p:cNvPr id="16" name="Picture 4" descr="하늘이(가) 표시된 사진&#10;&#10;높은 신뢰도로 생성된 설명">
            <a:extLst>
              <a:ext uri="{FF2B5EF4-FFF2-40B4-BE49-F238E27FC236}">
                <a16:creationId xmlns:a16="http://schemas.microsoft.com/office/drawing/2014/main" id="{03E7ED20-49F6-4FDD-B226-F28946442C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163" t="7707" r="29852" b="9836"/>
          <a:stretch/>
        </p:blipFill>
        <p:spPr>
          <a:xfrm>
            <a:off x="8278236" y="2102251"/>
            <a:ext cx="914400" cy="1934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50B4ED-1EE9-4005-A5F5-B6B7CB7FD762}"/>
              </a:ext>
            </a:extLst>
          </p:cNvPr>
          <p:cNvSpPr txBox="1"/>
          <p:nvPr/>
        </p:nvSpPr>
        <p:spPr>
          <a:xfrm>
            <a:off x="7683026" y="1381373"/>
            <a:ext cx="223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B0F0"/>
                </a:solidFill>
              </a:rPr>
              <a:t>실시간 채팅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BE7C1-90F8-401E-9CB1-6AC99E22FB47}"/>
              </a:ext>
            </a:extLst>
          </p:cNvPr>
          <p:cNvSpPr txBox="1"/>
          <p:nvPr/>
        </p:nvSpPr>
        <p:spPr>
          <a:xfrm>
            <a:off x="2250323" y="1461517"/>
            <a:ext cx="120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rgbClr val="00B0F0"/>
                </a:solidFill>
              </a:rPr>
              <a:t>게시판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FA6D81-E824-4100-87E2-CB57EFA83CBB}"/>
              </a:ext>
            </a:extLst>
          </p:cNvPr>
          <p:cNvSpPr txBox="1"/>
          <p:nvPr/>
        </p:nvSpPr>
        <p:spPr>
          <a:xfrm>
            <a:off x="2274271" y="4729755"/>
            <a:ext cx="3707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게시글 사진 등록 </a:t>
            </a:r>
            <a:endParaRPr lang="en-US" altLang="ko-KR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실시간 댓글</a:t>
            </a:r>
            <a:r>
              <a:rPr lang="en-US" altLang="ko-KR" b="1" dirty="0">
                <a:solidFill>
                  <a:srgbClr val="00B0F0"/>
                </a:solidFill>
              </a:rPr>
              <a:t>, </a:t>
            </a:r>
            <a:r>
              <a:rPr lang="ko-KR" altLang="en-US" b="1" dirty="0">
                <a:solidFill>
                  <a:srgbClr val="00B0F0"/>
                </a:solidFill>
              </a:rPr>
              <a:t>대 댓글 등록 기능</a:t>
            </a:r>
            <a:endParaRPr lang="en-US" altLang="ko-KR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게시글 등록 알림 기능</a:t>
            </a:r>
            <a:endParaRPr lang="en-US" altLang="ko-KR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즐겨찾기 기능</a:t>
            </a:r>
            <a:endParaRPr lang="en-US" altLang="ko-KR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게시글 알림 기능</a:t>
            </a:r>
            <a:endParaRPr lang="en-US" altLang="ko-KR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게시판 동적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75EB87-EE9B-4675-96F6-01E1BF7CF5FD}"/>
              </a:ext>
            </a:extLst>
          </p:cNvPr>
          <p:cNvSpPr txBox="1"/>
          <p:nvPr/>
        </p:nvSpPr>
        <p:spPr>
          <a:xfrm>
            <a:off x="7683026" y="4599464"/>
            <a:ext cx="2560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00B0F0"/>
                </a:solidFill>
              </a:rPr>
              <a:t>1 : 1 </a:t>
            </a:r>
            <a:r>
              <a:rPr lang="ko-KR" altLang="en-US" sz="1800" b="1" dirty="0">
                <a:solidFill>
                  <a:srgbClr val="00B0F0"/>
                </a:solidFill>
              </a:rPr>
              <a:t>채팅 기능</a:t>
            </a:r>
            <a:endParaRPr lang="en-US" altLang="ko-KR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00B0F0"/>
                </a:solidFill>
              </a:rPr>
              <a:t>1 : </a:t>
            </a:r>
            <a:r>
              <a:rPr lang="ko-KR" altLang="en-US" sz="1800" b="1" dirty="0">
                <a:solidFill>
                  <a:srgbClr val="00B0F0"/>
                </a:solidFill>
              </a:rPr>
              <a:t>多 단체 채팅 기능</a:t>
            </a:r>
            <a:endParaRPr lang="en-US" altLang="ko-KR" sz="1800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채팅 나가기 기능</a:t>
            </a:r>
            <a:endParaRPr lang="en-US" altLang="ko-KR" sz="1800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친구 추가 기능</a:t>
            </a:r>
            <a:endParaRPr lang="en-US" altLang="ko-KR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00B0F0"/>
                </a:solidFill>
              </a:rPr>
              <a:t>사진 전송 기능</a:t>
            </a:r>
            <a:endParaRPr lang="en-US" altLang="ko-KR" sz="1800" b="1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B0F0"/>
                </a:solidFill>
              </a:rPr>
              <a:t>채팅 알림 기능</a:t>
            </a:r>
            <a:endParaRPr lang="en-US" altLang="ko-KR" sz="1800" b="1" dirty="0">
              <a:solidFill>
                <a:srgbClr val="00B0F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8CF93A-493F-42CE-8FC1-4318828B1E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4681" y="2080502"/>
            <a:ext cx="1133593" cy="239960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0A036343-24E5-43A7-AF9F-5767DCE1941E}"/>
              </a:ext>
            </a:extLst>
          </p:cNvPr>
          <p:cNvSpPr txBox="1">
            <a:spLocks/>
          </p:cNvSpPr>
          <p:nvPr/>
        </p:nvSpPr>
        <p:spPr>
          <a:xfrm>
            <a:off x="4647501" y="446228"/>
            <a:ext cx="2896994" cy="536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00B0F0"/>
                </a:solidFill>
                <a:latin typeface="+mn-ea"/>
                <a:ea typeface="+mn-ea"/>
              </a:rPr>
              <a:t>2. </a:t>
            </a:r>
            <a:r>
              <a:rPr lang="ko-KR" altLang="en-US" sz="3600" b="1" dirty="0">
                <a:solidFill>
                  <a:srgbClr val="00B0F0"/>
                </a:solidFill>
                <a:latin typeface="+mn-ea"/>
                <a:ea typeface="+mn-ea"/>
              </a:rPr>
              <a:t>수행 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FFD84-FEE0-42F6-A0FF-419CCC0B26A9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</p:spTree>
    <p:extLst>
      <p:ext uri="{BB962C8B-B14F-4D97-AF65-F5344CB8AC3E}">
        <p14:creationId xmlns:p14="http://schemas.microsoft.com/office/powerpoint/2010/main" val="214045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0A036343-24E5-43A7-AF9F-5767DCE1941E}"/>
              </a:ext>
            </a:extLst>
          </p:cNvPr>
          <p:cNvSpPr txBox="1">
            <a:spLocks/>
          </p:cNvSpPr>
          <p:nvPr/>
        </p:nvSpPr>
        <p:spPr>
          <a:xfrm>
            <a:off x="4433104" y="446228"/>
            <a:ext cx="3325788" cy="536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00B0F0"/>
                </a:solidFill>
                <a:latin typeface="+mn-ea"/>
                <a:ea typeface="+mn-ea"/>
              </a:rPr>
              <a:t>3. </a:t>
            </a:r>
            <a:r>
              <a:rPr lang="ko-KR" altLang="en-US" sz="3600" b="1" dirty="0">
                <a:solidFill>
                  <a:srgbClr val="00B0F0"/>
                </a:solidFill>
                <a:latin typeface="+mn-ea"/>
                <a:ea typeface="+mn-ea"/>
              </a:rPr>
              <a:t>스토리 보드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5FFD84-FEE0-42F6-A0FF-419CCC0B26A9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0D31EE-0F66-40AB-813D-4D35D7817C81}"/>
              </a:ext>
            </a:extLst>
          </p:cNvPr>
          <p:cNvGrpSpPr/>
          <p:nvPr/>
        </p:nvGrpSpPr>
        <p:grpSpPr>
          <a:xfrm>
            <a:off x="142927" y="1154715"/>
            <a:ext cx="6615225" cy="5205536"/>
            <a:chOff x="2096573" y="1177409"/>
            <a:chExt cx="8410797" cy="50331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2AF14EE-7CE5-4B40-8E34-6456D9F4E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573" y="1177409"/>
              <a:ext cx="7811356" cy="44073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9527B2C-8C51-4841-BD52-A442F39108CB}"/>
                </a:ext>
              </a:extLst>
            </p:cNvPr>
            <p:cNvSpPr/>
            <p:nvPr/>
          </p:nvSpPr>
          <p:spPr>
            <a:xfrm>
              <a:off x="2198037" y="1481559"/>
              <a:ext cx="4399533" cy="3877518"/>
            </a:xfrm>
            <a:prstGeom prst="roundRect">
              <a:avLst>
                <a:gd name="adj" fmla="val 8174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99CCDAC-4A23-4FB0-8D65-BE41C5ADFEF5}"/>
                </a:ext>
              </a:extLst>
            </p:cNvPr>
            <p:cNvSpPr/>
            <p:nvPr/>
          </p:nvSpPr>
          <p:spPr>
            <a:xfrm>
              <a:off x="6699034" y="1270005"/>
              <a:ext cx="3116298" cy="3521913"/>
            </a:xfrm>
            <a:prstGeom prst="roundRect">
              <a:avLst>
                <a:gd name="adj" fmla="val 8174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5D7DA5-17E6-4084-9155-6A851DD5FE49}"/>
                </a:ext>
              </a:extLst>
            </p:cNvPr>
            <p:cNvSpPr txBox="1"/>
            <p:nvPr/>
          </p:nvSpPr>
          <p:spPr>
            <a:xfrm>
              <a:off x="3224573" y="5743944"/>
              <a:ext cx="2358464" cy="466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3"/>
                  </a:solidFill>
                </a:rPr>
                <a:t>화면 </a:t>
              </a:r>
              <a:r>
                <a:rPr lang="en-US" altLang="ko-KR" dirty="0">
                  <a:solidFill>
                    <a:schemeClr val="accent3"/>
                  </a:solidFill>
                </a:rPr>
                <a:t>UI </a:t>
              </a:r>
              <a:r>
                <a:rPr lang="ko-KR" altLang="en-US" dirty="0">
                  <a:solidFill>
                    <a:schemeClr val="accent3"/>
                  </a:solidFill>
                </a:rPr>
                <a:t>기획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3778F2-37CB-4EBC-B592-614145D72523}"/>
                </a:ext>
              </a:extLst>
            </p:cNvPr>
            <p:cNvSpPr txBox="1"/>
            <p:nvPr/>
          </p:nvSpPr>
          <p:spPr>
            <a:xfrm>
              <a:off x="6033723" y="5735284"/>
              <a:ext cx="4473647" cy="35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3"/>
                  </a:solidFill>
                </a:rPr>
                <a:t>화면에서 이루어지는 기능 기획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031E86B-FB49-40CF-99E9-65D56C8602C3}"/>
                </a:ext>
              </a:extLst>
            </p:cNvPr>
            <p:cNvCxnSpPr>
              <a:cxnSpLocks/>
              <a:stCxn id="6" idx="2"/>
              <a:endCxn id="30" idx="0"/>
            </p:cNvCxnSpPr>
            <p:nvPr/>
          </p:nvCxnSpPr>
          <p:spPr>
            <a:xfrm>
              <a:off x="4397803" y="5359077"/>
              <a:ext cx="6002" cy="384866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1DA96FA-C9C2-4482-88FC-DEF21F3E2A04}"/>
                </a:ext>
              </a:extLst>
            </p:cNvPr>
            <p:cNvCxnSpPr>
              <a:cxnSpLocks/>
              <a:stCxn id="26" idx="2"/>
              <a:endCxn id="31" idx="0"/>
            </p:cNvCxnSpPr>
            <p:nvPr/>
          </p:nvCxnSpPr>
          <p:spPr>
            <a:xfrm>
              <a:off x="8257183" y="4791918"/>
              <a:ext cx="13364" cy="9433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AC899D8-5E42-4CFC-B82D-32750F1A4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253" y="2715384"/>
            <a:ext cx="2566498" cy="1424308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D57F4C-A188-42D4-9FA6-D60895B71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253" y="1154715"/>
            <a:ext cx="2566498" cy="1421087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A830B9-7EE8-43B3-9179-24455A01D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253" y="4279274"/>
            <a:ext cx="2566498" cy="1449852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68F653-5BFB-487D-A595-BC2D2CCE6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303" y="1154715"/>
            <a:ext cx="2566498" cy="1421087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4233E0-4A4F-4630-B3D5-F46D08FCC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302" y="2718308"/>
            <a:ext cx="2566499" cy="1421384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8196DE-4B9B-40AF-94BB-FD3CEFCAD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4303" y="4279274"/>
            <a:ext cx="2566498" cy="1449852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179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D412B-A194-46F0-9CC9-16663984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675" y="6338"/>
            <a:ext cx="2550650" cy="1325563"/>
          </a:xfrm>
        </p:spPr>
        <p:txBody>
          <a:bodyPr/>
          <a:lstStyle/>
          <a:p>
            <a:r>
              <a:rPr lang="ko-KR" altLang="en-US" b="1" dirty="0">
                <a:solidFill>
                  <a:srgbClr val="00B0F0"/>
                </a:solidFill>
              </a:rPr>
              <a:t>개발 환경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4EB402-961E-4F51-AE69-DAC6BAB04598}"/>
              </a:ext>
            </a:extLst>
          </p:cNvPr>
          <p:cNvSpPr/>
          <p:nvPr/>
        </p:nvSpPr>
        <p:spPr>
          <a:xfrm>
            <a:off x="761892" y="1617133"/>
            <a:ext cx="4955822" cy="362373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177439B-A36F-4467-B855-8A37A62E4356}"/>
              </a:ext>
            </a:extLst>
          </p:cNvPr>
          <p:cNvSpPr/>
          <p:nvPr/>
        </p:nvSpPr>
        <p:spPr>
          <a:xfrm>
            <a:off x="6615181" y="1617133"/>
            <a:ext cx="4955822" cy="362373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D06340B-F620-4A8D-B977-AF666DF53CB7}"/>
              </a:ext>
            </a:extLst>
          </p:cNvPr>
          <p:cNvSpPr/>
          <p:nvPr/>
        </p:nvSpPr>
        <p:spPr>
          <a:xfrm>
            <a:off x="761892" y="1399822"/>
            <a:ext cx="4955822" cy="857956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0" i="0" dirty="0">
                <a:solidFill>
                  <a:srgbClr val="404040"/>
                </a:solidFill>
                <a:effectLst/>
                <a:latin typeface="-apple-system"/>
              </a:rPr>
              <a:t>Client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클라이언트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9BBD30-249E-412F-B418-F627B552E653}"/>
              </a:ext>
            </a:extLst>
          </p:cNvPr>
          <p:cNvSpPr/>
          <p:nvPr/>
        </p:nvSpPr>
        <p:spPr>
          <a:xfrm>
            <a:off x="6615181" y="1399822"/>
            <a:ext cx="4955822" cy="857956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404040"/>
                </a:solidFill>
                <a:latin typeface="-apple-system"/>
              </a:rPr>
              <a:t>Server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(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서버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Google Shape;592;p38">
            <a:extLst>
              <a:ext uri="{FF2B5EF4-FFF2-40B4-BE49-F238E27FC236}">
                <a16:creationId xmlns:a16="http://schemas.microsoft.com/office/drawing/2014/main" id="{885F1416-EA6B-4687-A415-2D4A2A640236}"/>
              </a:ext>
            </a:extLst>
          </p:cNvPr>
          <p:cNvSpPr/>
          <p:nvPr/>
        </p:nvSpPr>
        <p:spPr>
          <a:xfrm>
            <a:off x="925288" y="2393619"/>
            <a:ext cx="4628845" cy="70003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          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JAVA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24" name="Google Shape;593;p38">
            <a:extLst>
              <a:ext uri="{FF2B5EF4-FFF2-40B4-BE49-F238E27FC236}">
                <a16:creationId xmlns:a16="http://schemas.microsoft.com/office/drawing/2014/main" id="{90F194FF-8020-4DC9-A350-C67F27A1693F}"/>
              </a:ext>
            </a:extLst>
          </p:cNvPr>
          <p:cNvSpPr/>
          <p:nvPr/>
        </p:nvSpPr>
        <p:spPr>
          <a:xfrm>
            <a:off x="923651" y="2395793"/>
            <a:ext cx="1716490" cy="695684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개발</a:t>
            </a: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언어</a:t>
            </a:r>
            <a:endParaRPr lang="en-US" altLang="ko-KR"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25" name="Google Shape;586;p38">
            <a:extLst>
              <a:ext uri="{FF2B5EF4-FFF2-40B4-BE49-F238E27FC236}">
                <a16:creationId xmlns:a16="http://schemas.microsoft.com/office/drawing/2014/main" id="{42D321C5-05EB-41E9-8B5D-7F9B1AA15B0E}"/>
              </a:ext>
            </a:extLst>
          </p:cNvPr>
          <p:cNvSpPr/>
          <p:nvPr/>
        </p:nvSpPr>
        <p:spPr>
          <a:xfrm>
            <a:off x="923651" y="3260493"/>
            <a:ext cx="4628845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            Room DB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           (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디바이스 내장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DB)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26" name="Google Shape;587;p38">
            <a:extLst>
              <a:ext uri="{FF2B5EF4-FFF2-40B4-BE49-F238E27FC236}">
                <a16:creationId xmlns:a16="http://schemas.microsoft.com/office/drawing/2014/main" id="{CA258723-ECBD-4522-B641-A86532137A6C}"/>
              </a:ext>
            </a:extLst>
          </p:cNvPr>
          <p:cNvSpPr/>
          <p:nvPr/>
        </p:nvSpPr>
        <p:spPr>
          <a:xfrm>
            <a:off x="923651" y="3257295"/>
            <a:ext cx="1716490" cy="56266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DB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27" name="Google Shape;592;p38">
            <a:extLst>
              <a:ext uri="{FF2B5EF4-FFF2-40B4-BE49-F238E27FC236}">
                <a16:creationId xmlns:a16="http://schemas.microsoft.com/office/drawing/2014/main" id="{ADA23F23-CF54-4851-A1DB-56019AE0326A}"/>
              </a:ext>
            </a:extLst>
          </p:cNvPr>
          <p:cNvSpPr/>
          <p:nvPr/>
        </p:nvSpPr>
        <p:spPr>
          <a:xfrm>
            <a:off x="6801160" y="2387973"/>
            <a:ext cx="4628845" cy="70003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			PHP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28" name="Google Shape;593;p38">
            <a:extLst>
              <a:ext uri="{FF2B5EF4-FFF2-40B4-BE49-F238E27FC236}">
                <a16:creationId xmlns:a16="http://schemas.microsoft.com/office/drawing/2014/main" id="{4D6BB4FC-45DD-4835-845A-E3D1D25752E3}"/>
              </a:ext>
            </a:extLst>
          </p:cNvPr>
          <p:cNvSpPr/>
          <p:nvPr/>
        </p:nvSpPr>
        <p:spPr>
          <a:xfrm>
            <a:off x="6799523" y="2390147"/>
            <a:ext cx="1716490" cy="695684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개발</a:t>
            </a: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언어</a:t>
            </a:r>
            <a:endParaRPr lang="en-US" altLang="ko-KR"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29" name="Google Shape;586;p38">
            <a:extLst>
              <a:ext uri="{FF2B5EF4-FFF2-40B4-BE49-F238E27FC236}">
                <a16:creationId xmlns:a16="http://schemas.microsoft.com/office/drawing/2014/main" id="{C6198B45-646E-430E-84FE-E3901F72BFF6}"/>
              </a:ext>
            </a:extLst>
          </p:cNvPr>
          <p:cNvSpPr/>
          <p:nvPr/>
        </p:nvSpPr>
        <p:spPr>
          <a:xfrm>
            <a:off x="6801160" y="3260493"/>
            <a:ext cx="4628845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          MySQL 5.1.73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30" name="Google Shape;587;p38">
            <a:extLst>
              <a:ext uri="{FF2B5EF4-FFF2-40B4-BE49-F238E27FC236}">
                <a16:creationId xmlns:a16="http://schemas.microsoft.com/office/drawing/2014/main" id="{2493EF94-2818-43F6-A6EF-74711C8AD180}"/>
              </a:ext>
            </a:extLst>
          </p:cNvPr>
          <p:cNvSpPr/>
          <p:nvPr/>
        </p:nvSpPr>
        <p:spPr>
          <a:xfrm>
            <a:off x="6801160" y="3257295"/>
            <a:ext cx="1716490" cy="56266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DB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31" name="Google Shape;586;p38">
            <a:extLst>
              <a:ext uri="{FF2B5EF4-FFF2-40B4-BE49-F238E27FC236}">
                <a16:creationId xmlns:a16="http://schemas.microsoft.com/office/drawing/2014/main" id="{C151F830-B5AE-4036-BE7B-18B84530D7DD}"/>
              </a:ext>
            </a:extLst>
          </p:cNvPr>
          <p:cNvSpPr/>
          <p:nvPr/>
        </p:nvSpPr>
        <p:spPr>
          <a:xfrm>
            <a:off x="923651" y="4049597"/>
            <a:ext cx="4628845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       Android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10</a:t>
            </a:r>
          </a:p>
        </p:txBody>
      </p:sp>
      <p:sp>
        <p:nvSpPr>
          <p:cNvPr id="32" name="Google Shape;587;p38">
            <a:extLst>
              <a:ext uri="{FF2B5EF4-FFF2-40B4-BE49-F238E27FC236}">
                <a16:creationId xmlns:a16="http://schemas.microsoft.com/office/drawing/2014/main" id="{F1E8D0B3-F636-46CD-B10F-6E2E5C28CB4E}"/>
              </a:ext>
            </a:extLst>
          </p:cNvPr>
          <p:cNvSpPr/>
          <p:nvPr/>
        </p:nvSpPr>
        <p:spPr>
          <a:xfrm>
            <a:off x="931534" y="4045492"/>
            <a:ext cx="1716490" cy="56266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운영 체제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0" name="Google Shape;583;p38">
            <a:extLst>
              <a:ext uri="{FF2B5EF4-FFF2-40B4-BE49-F238E27FC236}">
                <a16:creationId xmlns:a16="http://schemas.microsoft.com/office/drawing/2014/main" id="{76075883-A8F7-47B2-88CB-C70921680455}"/>
              </a:ext>
            </a:extLst>
          </p:cNvPr>
          <p:cNvSpPr/>
          <p:nvPr/>
        </p:nvSpPr>
        <p:spPr>
          <a:xfrm>
            <a:off x="6799522" y="3995643"/>
            <a:ext cx="4628845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n>
                  <a:solidFill>
                    <a:srgbClr val="B2C4BD"/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rgbClr val="B2C4BD"/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</a:t>
            </a:r>
            <a:r>
              <a:rPr lang="ko-KR" b="1" dirty="0">
                <a:ln>
                  <a:solidFill>
                    <a:srgbClr val="B2C4BD"/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</a:t>
            </a:r>
            <a:r>
              <a:rPr lang="en-US" altLang="ko-KR" b="1" dirty="0">
                <a:ln>
                  <a:solidFill>
                    <a:srgbClr val="B2C4BD"/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Linux (CentOS 6.10)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1" name="Google Shape;584;p38">
            <a:extLst>
              <a:ext uri="{FF2B5EF4-FFF2-40B4-BE49-F238E27FC236}">
                <a16:creationId xmlns:a16="http://schemas.microsoft.com/office/drawing/2014/main" id="{2B60D033-4204-4E2E-A6CF-C113812D83CF}"/>
              </a:ext>
            </a:extLst>
          </p:cNvPr>
          <p:cNvSpPr/>
          <p:nvPr/>
        </p:nvSpPr>
        <p:spPr>
          <a:xfrm>
            <a:off x="6809043" y="4000425"/>
            <a:ext cx="1731426" cy="550249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운영체제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14674-F331-4B02-B689-6F37710CC49A}"/>
              </a:ext>
            </a:extLst>
          </p:cNvPr>
          <p:cNvSpPr txBox="1"/>
          <p:nvPr/>
        </p:nvSpPr>
        <p:spPr>
          <a:xfrm>
            <a:off x="-14428" y="652491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CCIT </a:t>
            </a:r>
            <a:r>
              <a:rPr lang="ko-KR" altLang="en-US" sz="1400" b="1" dirty="0">
                <a:solidFill>
                  <a:srgbClr val="00B0F0"/>
                </a:solidFill>
              </a:rPr>
              <a:t>모바일 </a:t>
            </a:r>
            <a:r>
              <a:rPr lang="en-US" altLang="ko-KR" sz="1400" b="1" dirty="0">
                <a:solidFill>
                  <a:srgbClr val="00B0F0"/>
                </a:solidFill>
              </a:rPr>
              <a:t>S/W </a:t>
            </a:r>
            <a:r>
              <a:rPr lang="ko-KR" altLang="en-US" sz="1400" b="1" dirty="0">
                <a:solidFill>
                  <a:srgbClr val="00B0F0"/>
                </a:solidFill>
              </a:rPr>
              <a:t>융합전공</a:t>
            </a:r>
          </a:p>
        </p:txBody>
      </p:sp>
    </p:spTree>
    <p:extLst>
      <p:ext uri="{BB962C8B-B14F-4D97-AF65-F5344CB8AC3E}">
        <p14:creationId xmlns:p14="http://schemas.microsoft.com/office/powerpoint/2010/main" val="289618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7144</TotalTime>
  <Words>1762</Words>
  <Application>Microsoft Office PowerPoint</Application>
  <PresentationFormat>와이드스크린</PresentationFormat>
  <Paragraphs>469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Adobe 고딕 Std B</vt:lpstr>
      <vt:lpstr>Apple SD Gothic Neo</vt:lpstr>
      <vt:lpstr>-apple-system</vt:lpstr>
      <vt:lpstr>KoPub돋움체 Bold</vt:lpstr>
      <vt:lpstr>돋움</vt:lpstr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목 차</vt:lpstr>
      <vt:lpstr>1.팀 소개</vt:lpstr>
      <vt:lpstr>기획</vt:lpstr>
      <vt:lpstr>1. 기획 의도</vt:lpstr>
      <vt:lpstr>PowerPoint 프레젠테이션</vt:lpstr>
      <vt:lpstr>PowerPoint 프레젠테이션</vt:lpstr>
      <vt:lpstr>PowerPoint 프레젠테이션</vt:lpstr>
      <vt:lpstr>개발 환경</vt:lpstr>
      <vt:lpstr>PowerPoint 프레젠테이션</vt:lpstr>
      <vt:lpstr>개발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개발결과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진웅</dc:creator>
  <cp:lastModifiedBy>Jo GyeongNam</cp:lastModifiedBy>
  <cp:revision>160</cp:revision>
  <dcterms:created xsi:type="dcterms:W3CDTF">2020-12-11T04:17:28Z</dcterms:created>
  <dcterms:modified xsi:type="dcterms:W3CDTF">2021-01-12T12:28:32Z</dcterms:modified>
</cp:coreProperties>
</file>